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629bdd88ef43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0ecbf900f347c5"/>
  </p:sldMasterIdLst>
  <p:sldIdLst>
    <p:sldId xmlns:r="http://schemas.openxmlformats.org/officeDocument/2006/relationships" id="256" r:id="R2c81900396494a69"/>
    <p:sldId xmlns:r="http://schemas.openxmlformats.org/officeDocument/2006/relationships" id="257" r:id="Ra10dc6f577ae450e"/>
    <p:sldId xmlns:r="http://schemas.openxmlformats.org/officeDocument/2006/relationships" id="258" r:id="Re9879d6940354ece"/>
    <p:sldId xmlns:r="http://schemas.openxmlformats.org/officeDocument/2006/relationships" id="259" r:id="R6a800da1e39c441e"/>
    <p:sldId xmlns:r="http://schemas.openxmlformats.org/officeDocument/2006/relationships" id="260" r:id="Rae8c5b7535ac4152"/>
    <p:sldId xmlns:r="http://schemas.openxmlformats.org/officeDocument/2006/relationships" id="261" r:id="Rcce15b2b06db4138"/>
    <p:sldId xmlns:r="http://schemas.openxmlformats.org/officeDocument/2006/relationships" id="262" r:id="Rf38920156a66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ecbf900f347c5" /><Relationship Type="http://schemas.openxmlformats.org/officeDocument/2006/relationships/slide" Target="/ppt/slides/slide1.xml" Id="R2c81900396494a69" /><Relationship Type="http://schemas.openxmlformats.org/officeDocument/2006/relationships/slide" Target="/ppt/slides/slide2.xml" Id="Ra10dc6f577ae450e" /><Relationship Type="http://schemas.openxmlformats.org/officeDocument/2006/relationships/slide" Target="/ppt/slides/slide3.xml" Id="Re9879d6940354ece" /><Relationship Type="http://schemas.openxmlformats.org/officeDocument/2006/relationships/slide" Target="/ppt/slides/slide4.xml" Id="R6a800da1e39c441e" /><Relationship Type="http://schemas.openxmlformats.org/officeDocument/2006/relationships/slide" Target="/ppt/slides/slide5.xml" Id="Rae8c5b7535ac4152" /><Relationship Type="http://schemas.openxmlformats.org/officeDocument/2006/relationships/slide" Target="/ppt/slides/slide6.xml" Id="Rcce15b2b06db4138" /><Relationship Type="http://schemas.openxmlformats.org/officeDocument/2006/relationships/slide" Target="/ppt/slides/slide7.xml" Id="Rf38920156a66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dc4011c4046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06f83f7834463" /><Relationship Type="http://schemas.openxmlformats.org/officeDocument/2006/relationships/theme" Target="/ppt/slideMasters/theme/theme1.xml" Id="Re001d9e439f34d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b06f83f78344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862f7f5ed48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0eea68fed4a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a246d31674b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0d8a9580147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b18d81ee94c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c9166c53247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760bd86e3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HAAKON KVESTAD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KVESTAD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KVESTAD AS ble etablert [år] og holder til i 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KVESTAD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KVESTAD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KVESTAD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4 940 343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2 977 840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5 213 397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KVESTAD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KVESTAD HÅKON O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KVESTAD HILDE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KVESTAD MARIANNE HAAKONSD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KVESTAD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5776 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982 450 128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KVESTAD AS</a:t>
            </a:r>
          </a:p>
        </p:txBody>
      </p:sp>
    </p:spTree>
  </p:cSld>
  <p:clrMapOvr>
    <a:masterClrMapping xmlns:a="http://schemas.openxmlformats.org/drawingml/2006/main"/>
  </p:clrMapOvr>
</p:sld>
</file>