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471bb61454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5d0809ac564872"/>
  </p:sldMasterIdLst>
  <p:sldIdLst>
    <p:sldId xmlns:r="http://schemas.openxmlformats.org/officeDocument/2006/relationships" id="256" r:id="Rafc0b2fdf5fc4b93"/>
    <p:sldId xmlns:r="http://schemas.openxmlformats.org/officeDocument/2006/relationships" id="257" r:id="R6de8c3d458464e9f"/>
    <p:sldId xmlns:r="http://schemas.openxmlformats.org/officeDocument/2006/relationships" id="258" r:id="R9c78626550b04479"/>
    <p:sldId xmlns:r="http://schemas.openxmlformats.org/officeDocument/2006/relationships" id="259" r:id="R764c89d342c1464b"/>
    <p:sldId xmlns:r="http://schemas.openxmlformats.org/officeDocument/2006/relationships" id="260" r:id="R39ad217fb8604141"/>
    <p:sldId xmlns:r="http://schemas.openxmlformats.org/officeDocument/2006/relationships" id="261" r:id="Raf464a77f5574a66"/>
    <p:sldId xmlns:r="http://schemas.openxmlformats.org/officeDocument/2006/relationships" id="262" r:id="R0b6716af530c46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d0809ac564872" /><Relationship Type="http://schemas.openxmlformats.org/officeDocument/2006/relationships/slide" Target="/ppt/slides/slide1.xml" Id="Rafc0b2fdf5fc4b93" /><Relationship Type="http://schemas.openxmlformats.org/officeDocument/2006/relationships/slide" Target="/ppt/slides/slide2.xml" Id="R6de8c3d458464e9f" /><Relationship Type="http://schemas.openxmlformats.org/officeDocument/2006/relationships/slide" Target="/ppt/slides/slide3.xml" Id="R9c78626550b04479" /><Relationship Type="http://schemas.openxmlformats.org/officeDocument/2006/relationships/slide" Target="/ppt/slides/slide4.xml" Id="R764c89d342c1464b" /><Relationship Type="http://schemas.openxmlformats.org/officeDocument/2006/relationships/slide" Target="/ppt/slides/slide5.xml" Id="R39ad217fb8604141" /><Relationship Type="http://schemas.openxmlformats.org/officeDocument/2006/relationships/slide" Target="/ppt/slides/slide6.xml" Id="Raf464a77f5574a66" /><Relationship Type="http://schemas.openxmlformats.org/officeDocument/2006/relationships/slide" Target="/ppt/slides/slide7.xml" Id="R0b6716af530c46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fb298b53042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a914c79214ca1" /><Relationship Type="http://schemas.openxmlformats.org/officeDocument/2006/relationships/theme" Target="/ppt/slideMasters/theme/theme1.xml" Id="Re78576c539094f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a914c79214c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121fe611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a09101ac04c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9bf51ab9c4a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a538376c2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6fd8485b1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bb95c8e8d4e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4d4b3fa9c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HAMO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HAMO TRANSPORT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−803 701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596 188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627 993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HAMO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Rudssletta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982 435 285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HAMO TRANSPORT AS</a:t>
            </a:r>
          </a:p>
        </p:txBody>
      </p:sp>
    </p:spTree>
  </p:cSld>
  <p:clrMapOvr>
    <a:masterClrMapping xmlns:a="http://schemas.openxmlformats.org/drawingml/2006/main"/>
  </p:clrMapOvr>
</p:sld>
</file>