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9f77cc5db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3d4e3046245c7"/>
  </p:sldMasterIdLst>
  <p:sldIdLst>
    <p:sldId xmlns:r="http://schemas.openxmlformats.org/officeDocument/2006/relationships" id="256" r:id="R4f023bd079ab4973"/>
    <p:sldId xmlns:r="http://schemas.openxmlformats.org/officeDocument/2006/relationships" id="257" r:id="Racf16e2eaab44f80"/>
    <p:sldId xmlns:r="http://schemas.openxmlformats.org/officeDocument/2006/relationships" id="258" r:id="R55f65203069c4743"/>
    <p:sldId xmlns:r="http://schemas.openxmlformats.org/officeDocument/2006/relationships" id="259" r:id="Re54ffe4bf16641c5"/>
    <p:sldId xmlns:r="http://schemas.openxmlformats.org/officeDocument/2006/relationships" id="260" r:id="Rf34d3e1b1d884ea4"/>
    <p:sldId xmlns:r="http://schemas.openxmlformats.org/officeDocument/2006/relationships" id="261" r:id="R9b8e861d8f0e45e8"/>
    <p:sldId xmlns:r="http://schemas.openxmlformats.org/officeDocument/2006/relationships" id="262" r:id="R0d7a6df52856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3d4e3046245c7" /><Relationship Type="http://schemas.openxmlformats.org/officeDocument/2006/relationships/slide" Target="/ppt/slides/slide1.xml" Id="R4f023bd079ab4973" /><Relationship Type="http://schemas.openxmlformats.org/officeDocument/2006/relationships/slide" Target="/ppt/slides/slide2.xml" Id="Racf16e2eaab44f80" /><Relationship Type="http://schemas.openxmlformats.org/officeDocument/2006/relationships/slide" Target="/ppt/slides/slide3.xml" Id="R55f65203069c4743" /><Relationship Type="http://schemas.openxmlformats.org/officeDocument/2006/relationships/slide" Target="/ppt/slides/slide4.xml" Id="Re54ffe4bf16641c5" /><Relationship Type="http://schemas.openxmlformats.org/officeDocument/2006/relationships/slide" Target="/ppt/slides/slide5.xml" Id="Rf34d3e1b1d884ea4" /><Relationship Type="http://schemas.openxmlformats.org/officeDocument/2006/relationships/slide" Target="/ppt/slides/slide6.xml" Id="R9b8e861d8f0e45e8" /><Relationship Type="http://schemas.openxmlformats.org/officeDocument/2006/relationships/slide" Target="/ppt/slides/slide7.xml" Id="R0d7a6df52856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64b22dc9146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089bcd54f46b4" /><Relationship Type="http://schemas.openxmlformats.org/officeDocument/2006/relationships/theme" Target="/ppt/slideMasters/theme/theme1.xml" Id="Rf876c68377134a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3089bcd54f46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8e8125505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e56959810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43eb4052840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d204138b1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2abcfee944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cbb5e575547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12100ace0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SOLFLATEN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SOLFLATEN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1 616 850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LTJ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OLE MORTEN JOHANNESSEN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LMJ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Møglestuveien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982 434 769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SOLFLATEN AS</a:t>
            </a:r>
          </a:p>
        </p:txBody>
      </p:sp>
    </p:spTree>
  </p:cSld>
  <p:clrMapOvr>
    <a:masterClrMapping xmlns:a="http://schemas.openxmlformats.org/drawingml/2006/main"/>
  </p:clrMapOvr>
</p:sld>
</file>