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b046cf684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2274eab424ed5"/>
  </p:sldMasterIdLst>
  <p:sldIdLst>
    <p:sldId xmlns:r="http://schemas.openxmlformats.org/officeDocument/2006/relationships" id="256" r:id="R5038d34fa9884d47"/>
    <p:sldId xmlns:r="http://schemas.openxmlformats.org/officeDocument/2006/relationships" id="257" r:id="R28bf6a387c4e475b"/>
    <p:sldId xmlns:r="http://schemas.openxmlformats.org/officeDocument/2006/relationships" id="258" r:id="R2a939ae57223486b"/>
    <p:sldId xmlns:r="http://schemas.openxmlformats.org/officeDocument/2006/relationships" id="259" r:id="Rf7b0c924ca624b59"/>
    <p:sldId xmlns:r="http://schemas.openxmlformats.org/officeDocument/2006/relationships" id="260" r:id="R866465163630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2274eab424ed5" /><Relationship Type="http://schemas.openxmlformats.org/officeDocument/2006/relationships/slide" Target="/ppt/slides/slide1.xml" Id="R5038d34fa9884d47" /><Relationship Type="http://schemas.openxmlformats.org/officeDocument/2006/relationships/slide" Target="/ppt/slides/slide2.xml" Id="R28bf6a387c4e475b" /><Relationship Type="http://schemas.openxmlformats.org/officeDocument/2006/relationships/slide" Target="/ppt/slides/slide3.xml" Id="R2a939ae57223486b" /><Relationship Type="http://schemas.openxmlformats.org/officeDocument/2006/relationships/slide" Target="/ppt/slides/slide4.xml" Id="Rf7b0c924ca624b59" /><Relationship Type="http://schemas.openxmlformats.org/officeDocument/2006/relationships/slide" Target="/ppt/slides/slide5.xml" Id="R866465163630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5f0826d67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eb6f157414a5b" /><Relationship Type="http://schemas.openxmlformats.org/officeDocument/2006/relationships/theme" Target="/ppt/slideMasters/theme/theme1.xml" Id="Rfbb27fbadaaf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0eb6f15741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6e308d233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1295b93b0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d1caf5701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da9575f68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9001fc7de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