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3a5bc65fa45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f37763761c449f"/>
  </p:sldMasterIdLst>
  <p:sldIdLst>
    <p:sldId xmlns:r="http://schemas.openxmlformats.org/officeDocument/2006/relationships" id="256" r:id="R65f1a991e16242b9"/>
    <p:sldId xmlns:r="http://schemas.openxmlformats.org/officeDocument/2006/relationships" id="257" r:id="R0774023b7a064071"/>
    <p:sldId xmlns:r="http://schemas.openxmlformats.org/officeDocument/2006/relationships" id="258" r:id="Re51bb3289493462a"/>
    <p:sldId xmlns:r="http://schemas.openxmlformats.org/officeDocument/2006/relationships" id="259" r:id="R406468bcd9504bb1"/>
    <p:sldId xmlns:r="http://schemas.openxmlformats.org/officeDocument/2006/relationships" id="260" r:id="R329e35041a8d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37763761c449f" /><Relationship Type="http://schemas.openxmlformats.org/officeDocument/2006/relationships/slide" Target="/ppt/slides/slide1.xml" Id="R65f1a991e16242b9" /><Relationship Type="http://schemas.openxmlformats.org/officeDocument/2006/relationships/slide" Target="/ppt/slides/slide2.xml" Id="R0774023b7a064071" /><Relationship Type="http://schemas.openxmlformats.org/officeDocument/2006/relationships/slide" Target="/ppt/slides/slide3.xml" Id="Re51bb3289493462a" /><Relationship Type="http://schemas.openxmlformats.org/officeDocument/2006/relationships/slide" Target="/ppt/slides/slide4.xml" Id="R406468bcd9504bb1" /><Relationship Type="http://schemas.openxmlformats.org/officeDocument/2006/relationships/slide" Target="/ppt/slides/slide5.xml" Id="R329e35041a8d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fb867272d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bff9adfc44d3b" /><Relationship Type="http://schemas.openxmlformats.org/officeDocument/2006/relationships/theme" Target="/ppt/slideMasters/theme/theme1.xml" Id="R967df3a4714845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6bff9adfc4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0c152fdf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a88f1c9ed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39205aefd48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454e41765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d5f0fb9d641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 GEO CONSULTANTS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GEO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 GEO CONSULTANTS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GEO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GEO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GEO CONSULTANTS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982 422 264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GEO CONSULTANTS AS</a:t>
            </a:r>
          </a:p>
        </p:txBody>
      </p:sp>
    </p:spTree>
  </p:cSld>
  <p:clrMapOvr>
    <a:masterClrMapping xmlns:a="http://schemas.openxmlformats.org/drawingml/2006/main"/>
  </p:clrMapOvr>
</p:sld>
</file>