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0cf85b2984f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7ffd543db74fc0"/>
  </p:sldMasterIdLst>
  <p:sldIdLst>
    <p:sldId xmlns:r="http://schemas.openxmlformats.org/officeDocument/2006/relationships" id="256" r:id="R4efd96a607624ed1"/>
    <p:sldId xmlns:r="http://schemas.openxmlformats.org/officeDocument/2006/relationships" id="257" r:id="R252142bece3a4c00"/>
    <p:sldId xmlns:r="http://schemas.openxmlformats.org/officeDocument/2006/relationships" id="258" r:id="R56890532b1104827"/>
    <p:sldId xmlns:r="http://schemas.openxmlformats.org/officeDocument/2006/relationships" id="259" r:id="R0407647e028240c5"/>
    <p:sldId xmlns:r="http://schemas.openxmlformats.org/officeDocument/2006/relationships" id="260" r:id="R6aeacd979a544b87"/>
    <p:sldId xmlns:r="http://schemas.openxmlformats.org/officeDocument/2006/relationships" id="261" r:id="R750a45a55e9a41c2"/>
    <p:sldId xmlns:r="http://schemas.openxmlformats.org/officeDocument/2006/relationships" id="262" r:id="R2e4cd23e55eb4b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ffd543db74fc0" /><Relationship Type="http://schemas.openxmlformats.org/officeDocument/2006/relationships/slide" Target="/ppt/slides/slide1.xml" Id="R4efd96a607624ed1" /><Relationship Type="http://schemas.openxmlformats.org/officeDocument/2006/relationships/slide" Target="/ppt/slides/slide2.xml" Id="R252142bece3a4c00" /><Relationship Type="http://schemas.openxmlformats.org/officeDocument/2006/relationships/slide" Target="/ppt/slides/slide3.xml" Id="R56890532b1104827" /><Relationship Type="http://schemas.openxmlformats.org/officeDocument/2006/relationships/slide" Target="/ppt/slides/slide4.xml" Id="R0407647e028240c5" /><Relationship Type="http://schemas.openxmlformats.org/officeDocument/2006/relationships/slide" Target="/ppt/slides/slide5.xml" Id="R6aeacd979a544b87" /><Relationship Type="http://schemas.openxmlformats.org/officeDocument/2006/relationships/slide" Target="/ppt/slides/slide6.xml" Id="R750a45a55e9a41c2" /><Relationship Type="http://schemas.openxmlformats.org/officeDocument/2006/relationships/slide" Target="/ppt/slides/slide7.xml" Id="R2e4cd23e55eb4b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b98019abc4a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3ba4661c84b36" /><Relationship Type="http://schemas.openxmlformats.org/officeDocument/2006/relationships/theme" Target="/ppt/slideMasters/theme/theme1.xml" Id="R583985efcd64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3ba4661c84b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c97510bec47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1308eeb0345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51603afde4b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3773f87f6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0fe95f1af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3b0d15960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d2820cf49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ELEKTROSERVICE VALDERØY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VALDERØY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ELEKTROSERVICE VALDERØY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VALDERØY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VALDERØY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VALDERØY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3 062 059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3 440 112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VALDERØY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PER-ARNE FYLLING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PALMA FYLLING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VALDERØY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Grytolmarka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84 75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982 415 802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VALDERØY AS</a:t>
            </a:r>
          </a:p>
        </p:txBody>
      </p:sp>
    </p:spTree>
  </p:cSld>
  <p:clrMapOvr>
    <a:masterClrMapping xmlns:a="http://schemas.openxmlformats.org/drawingml/2006/main"/>
  </p:clrMapOvr>
</p:sld>
</file>