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e1afa5e4d844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13f3d6729841d9"/>
  </p:sldMasterIdLst>
  <p:sldIdLst>
    <p:sldId xmlns:r="http://schemas.openxmlformats.org/officeDocument/2006/relationships" id="256" r:id="Reaf6049c78bc4ed4"/>
    <p:sldId xmlns:r="http://schemas.openxmlformats.org/officeDocument/2006/relationships" id="257" r:id="R8c3f8f8c3e274335"/>
    <p:sldId xmlns:r="http://schemas.openxmlformats.org/officeDocument/2006/relationships" id="258" r:id="R0bb28ae9906844c2"/>
    <p:sldId xmlns:r="http://schemas.openxmlformats.org/officeDocument/2006/relationships" id="259" r:id="R1d2e980b61754ac2"/>
    <p:sldId xmlns:r="http://schemas.openxmlformats.org/officeDocument/2006/relationships" id="260" r:id="Rcf5d49064d454d2a"/>
    <p:sldId xmlns:r="http://schemas.openxmlformats.org/officeDocument/2006/relationships" id="261" r:id="Rf97ac21e7ebb47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13f3d6729841d9" /><Relationship Type="http://schemas.openxmlformats.org/officeDocument/2006/relationships/slide" Target="/ppt/slides/slide1.xml" Id="Reaf6049c78bc4ed4" /><Relationship Type="http://schemas.openxmlformats.org/officeDocument/2006/relationships/slide" Target="/ppt/slides/slide2.xml" Id="R8c3f8f8c3e274335" /><Relationship Type="http://schemas.openxmlformats.org/officeDocument/2006/relationships/slide" Target="/ppt/slides/slide3.xml" Id="R0bb28ae9906844c2" /><Relationship Type="http://schemas.openxmlformats.org/officeDocument/2006/relationships/slide" Target="/ppt/slides/slide4.xml" Id="R1d2e980b61754ac2" /><Relationship Type="http://schemas.openxmlformats.org/officeDocument/2006/relationships/slide" Target="/ppt/slides/slide5.xml" Id="Rcf5d49064d454d2a" /><Relationship Type="http://schemas.openxmlformats.org/officeDocument/2006/relationships/slide" Target="/ppt/slides/slide6.xml" Id="Rf97ac21e7ebb47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9ab482237543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34ec58622410f" /><Relationship Type="http://schemas.openxmlformats.org/officeDocument/2006/relationships/theme" Target="/ppt/slideMasters/theme/theme1.xml" Id="Rc025f8e9af734e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c34ec5862241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1f2f00cda40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efa8067b340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f3766e3364b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26820b30042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952d52cce47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ab5a8667842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LEIRVIK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LEIRVIK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2 890 362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207 237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184 302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984 692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982 406 307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LEIRVIK AS</a:t>
            </a:r>
          </a:p>
        </p:txBody>
      </p:sp>
    </p:spTree>
  </p:cSld>
  <p:clrMapOvr>
    <a:masterClrMapping xmlns:a="http://schemas.openxmlformats.org/drawingml/2006/main"/>
  </p:clrMapOvr>
</p:sld>
</file>