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e3f9461d6e49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5d9d9e0bb34f31"/>
  </p:sldMasterIdLst>
  <p:sldIdLst>
    <p:sldId xmlns:r="http://schemas.openxmlformats.org/officeDocument/2006/relationships" id="256" r:id="R97a763bd224c4b10"/>
    <p:sldId xmlns:r="http://schemas.openxmlformats.org/officeDocument/2006/relationships" id="257" r:id="R1e2418c5a0544175"/>
    <p:sldId xmlns:r="http://schemas.openxmlformats.org/officeDocument/2006/relationships" id="258" r:id="Ra0b0ff8f12694b30"/>
    <p:sldId xmlns:r="http://schemas.openxmlformats.org/officeDocument/2006/relationships" id="259" r:id="Re4ec5e44d7974ddb"/>
    <p:sldId xmlns:r="http://schemas.openxmlformats.org/officeDocument/2006/relationships" id="260" r:id="Rada363677f0741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5d9d9e0bb34f31" /><Relationship Type="http://schemas.openxmlformats.org/officeDocument/2006/relationships/slide" Target="/ppt/slides/slide1.xml" Id="R97a763bd224c4b10" /><Relationship Type="http://schemas.openxmlformats.org/officeDocument/2006/relationships/slide" Target="/ppt/slides/slide2.xml" Id="R1e2418c5a0544175" /><Relationship Type="http://schemas.openxmlformats.org/officeDocument/2006/relationships/slide" Target="/ppt/slides/slide3.xml" Id="Ra0b0ff8f12694b30" /><Relationship Type="http://schemas.openxmlformats.org/officeDocument/2006/relationships/slide" Target="/ppt/slides/slide4.xml" Id="Re4ec5e44d7974ddb" /><Relationship Type="http://schemas.openxmlformats.org/officeDocument/2006/relationships/slide" Target="/ppt/slides/slide5.xml" Id="Rada363677f0741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da49800b3248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82a6bc9214fcc" /><Relationship Type="http://schemas.openxmlformats.org/officeDocument/2006/relationships/theme" Target="/ppt/slideMasters/theme/theme1.xml" Id="R9ee13ac326144a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682a6bc9214f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6a17f30044c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aadceab0a45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3c2f4bd8d48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c4211831842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4293cd2df49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SOLLESNES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SOLLESNES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SOLLESNES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SOLLESNES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SOLLESNES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SOLLESNES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982 406 285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SOLLESNES TRANSPORT AS</a:t>
            </a:r>
          </a:p>
        </p:txBody>
      </p:sp>
    </p:spTree>
  </p:cSld>
  <p:clrMapOvr>
    <a:masterClrMapping xmlns:a="http://schemas.openxmlformats.org/drawingml/2006/main"/>
  </p:clrMapOvr>
</p:sld>
</file>