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20a59f0db741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fc25a8c6014787"/>
  </p:sldMasterIdLst>
  <p:sldIdLst>
    <p:sldId xmlns:r="http://schemas.openxmlformats.org/officeDocument/2006/relationships" id="256" r:id="R87fe05ff6ddb4c11"/>
    <p:sldId xmlns:r="http://schemas.openxmlformats.org/officeDocument/2006/relationships" id="257" r:id="R9b41d5e7c0964a5f"/>
    <p:sldId xmlns:r="http://schemas.openxmlformats.org/officeDocument/2006/relationships" id="258" r:id="R983f55afbbe74a53"/>
    <p:sldId xmlns:r="http://schemas.openxmlformats.org/officeDocument/2006/relationships" id="259" r:id="R901e8b51d14b42ec"/>
    <p:sldId xmlns:r="http://schemas.openxmlformats.org/officeDocument/2006/relationships" id="260" r:id="R68025b56c91740c8"/>
    <p:sldId xmlns:r="http://schemas.openxmlformats.org/officeDocument/2006/relationships" id="261" r:id="R5ef257024a3349bb"/>
    <p:sldId xmlns:r="http://schemas.openxmlformats.org/officeDocument/2006/relationships" id="262" r:id="Rb04914ae3ccc4e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fc25a8c6014787" /><Relationship Type="http://schemas.openxmlformats.org/officeDocument/2006/relationships/slide" Target="/ppt/slides/slide1.xml" Id="R87fe05ff6ddb4c11" /><Relationship Type="http://schemas.openxmlformats.org/officeDocument/2006/relationships/slide" Target="/ppt/slides/slide2.xml" Id="R9b41d5e7c0964a5f" /><Relationship Type="http://schemas.openxmlformats.org/officeDocument/2006/relationships/slide" Target="/ppt/slides/slide3.xml" Id="R983f55afbbe74a53" /><Relationship Type="http://schemas.openxmlformats.org/officeDocument/2006/relationships/slide" Target="/ppt/slides/slide4.xml" Id="R901e8b51d14b42ec" /><Relationship Type="http://schemas.openxmlformats.org/officeDocument/2006/relationships/slide" Target="/ppt/slides/slide5.xml" Id="R68025b56c91740c8" /><Relationship Type="http://schemas.openxmlformats.org/officeDocument/2006/relationships/slide" Target="/ppt/slides/slide6.xml" Id="R5ef257024a3349bb" /><Relationship Type="http://schemas.openxmlformats.org/officeDocument/2006/relationships/slide" Target="/ppt/slides/slide7.xml" Id="Rb04914ae3ccc4e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1fc8246ca644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2f147c1c1f4358" /><Relationship Type="http://schemas.openxmlformats.org/officeDocument/2006/relationships/theme" Target="/ppt/slideMasters/theme/theme1.xml" Id="R93f62a0980174f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2f147c1c1f43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ffe24dc7943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ef9e02987f46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ffb94317e945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552e345c144c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685040def740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6b87de5d5240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1007f263b447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SØRENSEN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SØRENSEN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SØRENSEN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SØRENSEN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SØRENSEN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SØRENSEN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−25 002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6 571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1 139 895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1 169 895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SØRENSEN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SØRENSEN STEIN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SØRENSEN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Staudeveien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0875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70 89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982 406 196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SØRENSEN EIENDOM AS</a:t>
            </a:r>
          </a:p>
        </p:txBody>
      </p:sp>
    </p:spTree>
  </p:cSld>
  <p:clrMapOvr>
    <a:masterClrMapping xmlns:a="http://schemas.openxmlformats.org/drawingml/2006/main"/>
  </p:clrMapOvr>
</p:sld>
</file>