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1629497cc7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2595a6c3e405e"/>
  </p:sldMasterIdLst>
  <p:sldIdLst>
    <p:sldId xmlns:r="http://schemas.openxmlformats.org/officeDocument/2006/relationships" id="256" r:id="Rfc72252e66a34987"/>
    <p:sldId xmlns:r="http://schemas.openxmlformats.org/officeDocument/2006/relationships" id="257" r:id="Rbd85923b95024785"/>
    <p:sldId xmlns:r="http://schemas.openxmlformats.org/officeDocument/2006/relationships" id="258" r:id="R57e8640b39224655"/>
    <p:sldId xmlns:r="http://schemas.openxmlformats.org/officeDocument/2006/relationships" id="259" r:id="R20289488d8a14c9b"/>
    <p:sldId xmlns:r="http://schemas.openxmlformats.org/officeDocument/2006/relationships" id="260" r:id="Rcd6f10d61803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2595a6c3e405e" /><Relationship Type="http://schemas.openxmlformats.org/officeDocument/2006/relationships/slide" Target="/ppt/slides/slide1.xml" Id="Rfc72252e66a34987" /><Relationship Type="http://schemas.openxmlformats.org/officeDocument/2006/relationships/slide" Target="/ppt/slides/slide2.xml" Id="Rbd85923b95024785" /><Relationship Type="http://schemas.openxmlformats.org/officeDocument/2006/relationships/slide" Target="/ppt/slides/slide3.xml" Id="R57e8640b39224655" /><Relationship Type="http://schemas.openxmlformats.org/officeDocument/2006/relationships/slide" Target="/ppt/slides/slide4.xml" Id="R20289488d8a14c9b" /><Relationship Type="http://schemas.openxmlformats.org/officeDocument/2006/relationships/slide" Target="/ppt/slides/slide5.xml" Id="Rcd6f10d61803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2a614c08b4f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93c4649dd4936" /><Relationship Type="http://schemas.openxmlformats.org/officeDocument/2006/relationships/theme" Target="/ppt/slideMasters/theme/theme1.xml" Id="Ra9c706c16275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93c4649dd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667b73a4d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2fbf464e9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8a122a63944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15bef5486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d4c3c407d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PHONE FINDERS INTERNATIONAL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PHONE FINDERS INTERNATIONAL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PHONE FINDERS INTERNATIONAL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PHONE FINDERS INTERNATIONAL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PHONE FINDERS INTERNATIONAL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PHONE FINDERS INTERNATIONAL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982 394 627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PHONE FINDERS INTERNATIONAL TECHNOLOGY AS</a:t>
            </a:r>
          </a:p>
        </p:txBody>
      </p:sp>
    </p:spTree>
  </p:cSld>
  <p:clrMapOvr>
    <a:masterClrMapping xmlns:a="http://schemas.openxmlformats.org/drawingml/2006/main"/>
  </p:clrMapOvr>
</p:sld>
</file>