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dbea63c8f42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1d8c3b11e4669"/>
  </p:sldMasterIdLst>
  <p:sldIdLst>
    <p:sldId xmlns:r="http://schemas.openxmlformats.org/officeDocument/2006/relationships" id="256" r:id="Reb344424e1634f2a"/>
    <p:sldId xmlns:r="http://schemas.openxmlformats.org/officeDocument/2006/relationships" id="257" r:id="R5faa13991e4b4ce9"/>
    <p:sldId xmlns:r="http://schemas.openxmlformats.org/officeDocument/2006/relationships" id="258" r:id="Re3ec1b70998e4c46"/>
    <p:sldId xmlns:r="http://schemas.openxmlformats.org/officeDocument/2006/relationships" id="259" r:id="R841cf8abd203468c"/>
    <p:sldId xmlns:r="http://schemas.openxmlformats.org/officeDocument/2006/relationships" id="260" r:id="Rd8f62f4ae2c44a19"/>
    <p:sldId xmlns:r="http://schemas.openxmlformats.org/officeDocument/2006/relationships" id="261" r:id="R53871d5050344f5b"/>
    <p:sldId xmlns:r="http://schemas.openxmlformats.org/officeDocument/2006/relationships" id="262" r:id="Re685259e9066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1d8c3b11e4669" /><Relationship Type="http://schemas.openxmlformats.org/officeDocument/2006/relationships/slide" Target="/ppt/slides/slide1.xml" Id="Reb344424e1634f2a" /><Relationship Type="http://schemas.openxmlformats.org/officeDocument/2006/relationships/slide" Target="/ppt/slides/slide2.xml" Id="R5faa13991e4b4ce9" /><Relationship Type="http://schemas.openxmlformats.org/officeDocument/2006/relationships/slide" Target="/ppt/slides/slide3.xml" Id="Re3ec1b70998e4c46" /><Relationship Type="http://schemas.openxmlformats.org/officeDocument/2006/relationships/slide" Target="/ppt/slides/slide4.xml" Id="R841cf8abd203468c" /><Relationship Type="http://schemas.openxmlformats.org/officeDocument/2006/relationships/slide" Target="/ppt/slides/slide5.xml" Id="Rd8f62f4ae2c44a19" /><Relationship Type="http://schemas.openxmlformats.org/officeDocument/2006/relationships/slide" Target="/ppt/slides/slide6.xml" Id="R53871d5050344f5b" /><Relationship Type="http://schemas.openxmlformats.org/officeDocument/2006/relationships/slide" Target="/ppt/slides/slide7.xml" Id="Re685259e9066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20efe271c46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b4708aac74869" /><Relationship Type="http://schemas.openxmlformats.org/officeDocument/2006/relationships/theme" Target="/ppt/slideMasters/theme/theme1.xml" Id="R0c545830392549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db4708aac748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e7ebc657b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5b28eb122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0179be0cc4c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faa8b4831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0314432364e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b272635b4c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c71fed40749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MASKINENTREPRENØR TOR GABRIELSEN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TOR GABRIELSEN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MASKINENTREPRENØR TOR GABRIELSEN AS ble etablert [år] og holder til i Kvaløya.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TOR GABRIELSEN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TOR GABRIELSEN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TOR GABRIELSEN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16 336 986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−1 054 746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8 630 275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15 404 252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TOR GABRIELSEN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GØRILL THERESE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ROY OVE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TOR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TOR GABRIELSEN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Salarøyvegen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9103 Kvaløya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50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post@torgabrielsen.no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www.torgabrielsen.no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982 389 836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TOR GABRIELSEN AS</a:t>
            </a:r>
          </a:p>
        </p:txBody>
      </p:sp>
    </p:spTree>
  </p:cSld>
  <p:clrMapOvr>
    <a:masterClrMapping xmlns:a="http://schemas.openxmlformats.org/drawingml/2006/main"/>
  </p:clrMapOvr>
</p:sld>
</file>