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f16d0d61c94c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10be3cb864c2e"/>
  </p:sldMasterIdLst>
  <p:sldIdLst>
    <p:sldId xmlns:r="http://schemas.openxmlformats.org/officeDocument/2006/relationships" id="256" r:id="R6618c2d674cb4cd6"/>
    <p:sldId xmlns:r="http://schemas.openxmlformats.org/officeDocument/2006/relationships" id="257" r:id="R6e4b23aca04d4f96"/>
    <p:sldId xmlns:r="http://schemas.openxmlformats.org/officeDocument/2006/relationships" id="258" r:id="Rffeff1fcf6f74110"/>
    <p:sldId xmlns:r="http://schemas.openxmlformats.org/officeDocument/2006/relationships" id="259" r:id="R376efbb70e004629"/>
    <p:sldId xmlns:r="http://schemas.openxmlformats.org/officeDocument/2006/relationships" id="260" r:id="Rfdb5fbfe46574b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10be3cb864c2e" /><Relationship Type="http://schemas.openxmlformats.org/officeDocument/2006/relationships/slide" Target="/ppt/slides/slide1.xml" Id="R6618c2d674cb4cd6" /><Relationship Type="http://schemas.openxmlformats.org/officeDocument/2006/relationships/slide" Target="/ppt/slides/slide2.xml" Id="R6e4b23aca04d4f96" /><Relationship Type="http://schemas.openxmlformats.org/officeDocument/2006/relationships/slide" Target="/ppt/slides/slide3.xml" Id="Rffeff1fcf6f74110" /><Relationship Type="http://schemas.openxmlformats.org/officeDocument/2006/relationships/slide" Target="/ppt/slides/slide4.xml" Id="R376efbb70e004629" /><Relationship Type="http://schemas.openxmlformats.org/officeDocument/2006/relationships/slide" Target="/ppt/slides/slide5.xml" Id="Rfdb5fbfe46574b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49ea122fc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82adcc194418d" /><Relationship Type="http://schemas.openxmlformats.org/officeDocument/2006/relationships/theme" Target="/ppt/slideMasters/theme/theme1.xml" Id="Rebeefb680bc247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682adcc194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a631fb2a8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39ce2272048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8db28834b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178f84c0e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2dcd7dbf34c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