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8905eebe9d45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9369111d844b80"/>
  </p:sldMasterIdLst>
  <p:sldIdLst>
    <p:sldId xmlns:r="http://schemas.openxmlformats.org/officeDocument/2006/relationships" id="256" r:id="R9b825240759b4b3d"/>
    <p:sldId xmlns:r="http://schemas.openxmlformats.org/officeDocument/2006/relationships" id="257" r:id="R4556abe81ba7473a"/>
    <p:sldId xmlns:r="http://schemas.openxmlformats.org/officeDocument/2006/relationships" id="258" r:id="R005df785c7c34801"/>
    <p:sldId xmlns:r="http://schemas.openxmlformats.org/officeDocument/2006/relationships" id="259" r:id="Rb00bb39c098e44e1"/>
    <p:sldId xmlns:r="http://schemas.openxmlformats.org/officeDocument/2006/relationships" id="260" r:id="Rfb5f099173654e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9369111d844b80" /><Relationship Type="http://schemas.openxmlformats.org/officeDocument/2006/relationships/slide" Target="/ppt/slides/slide1.xml" Id="R9b825240759b4b3d" /><Relationship Type="http://schemas.openxmlformats.org/officeDocument/2006/relationships/slide" Target="/ppt/slides/slide2.xml" Id="R4556abe81ba7473a" /><Relationship Type="http://schemas.openxmlformats.org/officeDocument/2006/relationships/slide" Target="/ppt/slides/slide3.xml" Id="R005df785c7c34801" /><Relationship Type="http://schemas.openxmlformats.org/officeDocument/2006/relationships/slide" Target="/ppt/slides/slide4.xml" Id="Rb00bb39c098e44e1" /><Relationship Type="http://schemas.openxmlformats.org/officeDocument/2006/relationships/slide" Target="/ppt/slides/slide5.xml" Id="Rfb5f099173654e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281ea57da543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12643cf824d72" /><Relationship Type="http://schemas.openxmlformats.org/officeDocument/2006/relationships/theme" Target="/ppt/slideMasters/theme/theme1.xml" Id="R1aeb2caf2a0041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412643cf824d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df484baca84f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d6f0e42604a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48f507771042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0c13562a642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a88b24a364d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SNØSPORT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SNØSPORT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SNØSPORT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SNØSPORT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SNØSPORT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SNØSPORT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982 371 937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SNØSPORT AS</a:t>
            </a:r>
          </a:p>
        </p:txBody>
      </p:sp>
    </p:spTree>
  </p:cSld>
  <p:clrMapOvr>
    <a:masterClrMapping xmlns:a="http://schemas.openxmlformats.org/drawingml/2006/main"/>
  </p:clrMapOvr>
</p:sld>
</file>