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b2e8e3d428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441c9d92a4b68"/>
  </p:sldMasterIdLst>
  <p:sldIdLst>
    <p:sldId xmlns:r="http://schemas.openxmlformats.org/officeDocument/2006/relationships" id="256" r:id="R8fe686bc695e430d"/>
    <p:sldId xmlns:r="http://schemas.openxmlformats.org/officeDocument/2006/relationships" id="257" r:id="R3633c8746be24e1e"/>
    <p:sldId xmlns:r="http://schemas.openxmlformats.org/officeDocument/2006/relationships" id="258" r:id="R9edcf29dfe5d4b37"/>
    <p:sldId xmlns:r="http://schemas.openxmlformats.org/officeDocument/2006/relationships" id="259" r:id="R0cfb94cbf28f454b"/>
    <p:sldId xmlns:r="http://schemas.openxmlformats.org/officeDocument/2006/relationships" id="260" r:id="R211a13bc96834940"/>
    <p:sldId xmlns:r="http://schemas.openxmlformats.org/officeDocument/2006/relationships" id="261" r:id="Rcd22a3aefdaf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441c9d92a4b68" /><Relationship Type="http://schemas.openxmlformats.org/officeDocument/2006/relationships/slide" Target="/ppt/slides/slide1.xml" Id="R8fe686bc695e430d" /><Relationship Type="http://schemas.openxmlformats.org/officeDocument/2006/relationships/slide" Target="/ppt/slides/slide2.xml" Id="R3633c8746be24e1e" /><Relationship Type="http://schemas.openxmlformats.org/officeDocument/2006/relationships/slide" Target="/ppt/slides/slide3.xml" Id="R9edcf29dfe5d4b37" /><Relationship Type="http://schemas.openxmlformats.org/officeDocument/2006/relationships/slide" Target="/ppt/slides/slide4.xml" Id="R0cfb94cbf28f454b" /><Relationship Type="http://schemas.openxmlformats.org/officeDocument/2006/relationships/slide" Target="/ppt/slides/slide5.xml" Id="R211a13bc96834940" /><Relationship Type="http://schemas.openxmlformats.org/officeDocument/2006/relationships/slide" Target="/ppt/slides/slide6.xml" Id="Rcd22a3aefdaf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70d252dd6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600c865564ad9" /><Relationship Type="http://schemas.openxmlformats.org/officeDocument/2006/relationships/theme" Target="/ppt/slideMasters/theme/theme1.xml" Id="Rf6617254d7a9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600c86556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abdbefdc944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3365fa06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8eec66346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0ef12a73a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82ffff7cf40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aa4c414e5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KIRSTIN OG BENTHES KLÆR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KIRSTIN OG BENTHES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KIRSTIN OG BENTHES KLÆR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KIRSTIN OG BENTHES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KIRSTIN OG BENTHES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KIRSTIN OG BENTHES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4 226 561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1 129 729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KIRSTIN OG BENTHES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982 370 841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KIRSTIN OG BENTHES KLÆR AS</a:t>
            </a:r>
          </a:p>
        </p:txBody>
      </p:sp>
    </p:spTree>
  </p:cSld>
  <p:clrMapOvr>
    <a:masterClrMapping xmlns:a="http://schemas.openxmlformats.org/drawingml/2006/main"/>
  </p:clrMapOvr>
</p:sld>
</file>