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595d60ea8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44554e9e746de"/>
  </p:sldMasterIdLst>
  <p:sldIdLst>
    <p:sldId xmlns:r="http://schemas.openxmlformats.org/officeDocument/2006/relationships" id="256" r:id="R438cd181555e4194"/>
    <p:sldId xmlns:r="http://schemas.openxmlformats.org/officeDocument/2006/relationships" id="257" r:id="Rb8a6a904303b4e92"/>
    <p:sldId xmlns:r="http://schemas.openxmlformats.org/officeDocument/2006/relationships" id="258" r:id="R99d28e7face044b7"/>
    <p:sldId xmlns:r="http://schemas.openxmlformats.org/officeDocument/2006/relationships" id="259" r:id="Re8b78d877a834de6"/>
    <p:sldId xmlns:r="http://schemas.openxmlformats.org/officeDocument/2006/relationships" id="260" r:id="R5e05ae62d70d4560"/>
    <p:sldId xmlns:r="http://schemas.openxmlformats.org/officeDocument/2006/relationships" id="261" r:id="Rf26c424696b5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44554e9e746de" /><Relationship Type="http://schemas.openxmlformats.org/officeDocument/2006/relationships/slide" Target="/ppt/slides/slide1.xml" Id="R438cd181555e4194" /><Relationship Type="http://schemas.openxmlformats.org/officeDocument/2006/relationships/slide" Target="/ppt/slides/slide2.xml" Id="Rb8a6a904303b4e92" /><Relationship Type="http://schemas.openxmlformats.org/officeDocument/2006/relationships/slide" Target="/ppt/slides/slide3.xml" Id="R99d28e7face044b7" /><Relationship Type="http://schemas.openxmlformats.org/officeDocument/2006/relationships/slide" Target="/ppt/slides/slide4.xml" Id="Re8b78d877a834de6" /><Relationship Type="http://schemas.openxmlformats.org/officeDocument/2006/relationships/slide" Target="/ppt/slides/slide5.xml" Id="R5e05ae62d70d4560" /><Relationship Type="http://schemas.openxmlformats.org/officeDocument/2006/relationships/slide" Target="/ppt/slides/slide6.xml" Id="Rf26c424696b5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30d6d36ec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31a7ab0a745a3" /><Relationship Type="http://schemas.openxmlformats.org/officeDocument/2006/relationships/theme" Target="/ppt/slideMasters/theme/theme1.xml" Id="Ra790f8010ffe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31a7ab0a7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0dfc8bd7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46bfb523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9913649d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bfa40ac6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e3a04bf7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7338d410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