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d0f73cb0c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24eaa75f04644"/>
  </p:sldMasterIdLst>
  <p:sldIdLst>
    <p:sldId xmlns:r="http://schemas.openxmlformats.org/officeDocument/2006/relationships" id="256" r:id="Rac0687d26d854688"/>
    <p:sldId xmlns:r="http://schemas.openxmlformats.org/officeDocument/2006/relationships" id="257" r:id="R3642b45929af458b"/>
    <p:sldId xmlns:r="http://schemas.openxmlformats.org/officeDocument/2006/relationships" id="258" r:id="R3a77f256a65b41be"/>
    <p:sldId xmlns:r="http://schemas.openxmlformats.org/officeDocument/2006/relationships" id="259" r:id="Re3c5e596aab746de"/>
    <p:sldId xmlns:r="http://schemas.openxmlformats.org/officeDocument/2006/relationships" id="260" r:id="R93648699da08418f"/>
    <p:sldId xmlns:r="http://schemas.openxmlformats.org/officeDocument/2006/relationships" id="261" r:id="R726709b9fc0b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24eaa75f04644" /><Relationship Type="http://schemas.openxmlformats.org/officeDocument/2006/relationships/slide" Target="/ppt/slides/slide1.xml" Id="Rac0687d26d854688" /><Relationship Type="http://schemas.openxmlformats.org/officeDocument/2006/relationships/slide" Target="/ppt/slides/slide2.xml" Id="R3642b45929af458b" /><Relationship Type="http://schemas.openxmlformats.org/officeDocument/2006/relationships/slide" Target="/ppt/slides/slide3.xml" Id="R3a77f256a65b41be" /><Relationship Type="http://schemas.openxmlformats.org/officeDocument/2006/relationships/slide" Target="/ppt/slides/slide4.xml" Id="Re3c5e596aab746de" /><Relationship Type="http://schemas.openxmlformats.org/officeDocument/2006/relationships/slide" Target="/ppt/slides/slide5.xml" Id="R93648699da08418f" /><Relationship Type="http://schemas.openxmlformats.org/officeDocument/2006/relationships/slide" Target="/ppt/slides/slide6.xml" Id="R726709b9fc0b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5eb68abbb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821c402a4dd4" /><Relationship Type="http://schemas.openxmlformats.org/officeDocument/2006/relationships/theme" Target="/ppt/slideMasters/theme/theme1.xml" Id="R16621a1ebb76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0821c402a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ca39be95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e99b78a3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c989cba19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1b8ee9f2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7f5731b0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64b322b6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