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193af8893340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c639d983de4870"/>
  </p:sldMasterIdLst>
  <p:sldIdLst>
    <p:sldId xmlns:r="http://schemas.openxmlformats.org/officeDocument/2006/relationships" id="256" r:id="Rd730a5a36d604f78"/>
    <p:sldId xmlns:r="http://schemas.openxmlformats.org/officeDocument/2006/relationships" id="257" r:id="R3fea02c9fe8046e6"/>
    <p:sldId xmlns:r="http://schemas.openxmlformats.org/officeDocument/2006/relationships" id="258" r:id="R90ad0c13ccbe47af"/>
    <p:sldId xmlns:r="http://schemas.openxmlformats.org/officeDocument/2006/relationships" id="259" r:id="R027bd73039984b85"/>
    <p:sldId xmlns:r="http://schemas.openxmlformats.org/officeDocument/2006/relationships" id="260" r:id="R4f35922948cb4c8b"/>
    <p:sldId xmlns:r="http://schemas.openxmlformats.org/officeDocument/2006/relationships" id="261" r:id="Rf8cdddd2f113446d"/>
    <p:sldId xmlns:r="http://schemas.openxmlformats.org/officeDocument/2006/relationships" id="262" r:id="R766a1d6ff7e24f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c639d983de4870" /><Relationship Type="http://schemas.openxmlformats.org/officeDocument/2006/relationships/slide" Target="/ppt/slides/slide1.xml" Id="Rd730a5a36d604f78" /><Relationship Type="http://schemas.openxmlformats.org/officeDocument/2006/relationships/slide" Target="/ppt/slides/slide2.xml" Id="R3fea02c9fe8046e6" /><Relationship Type="http://schemas.openxmlformats.org/officeDocument/2006/relationships/slide" Target="/ppt/slides/slide3.xml" Id="R90ad0c13ccbe47af" /><Relationship Type="http://schemas.openxmlformats.org/officeDocument/2006/relationships/slide" Target="/ppt/slides/slide4.xml" Id="R027bd73039984b85" /><Relationship Type="http://schemas.openxmlformats.org/officeDocument/2006/relationships/slide" Target="/ppt/slides/slide5.xml" Id="R4f35922948cb4c8b" /><Relationship Type="http://schemas.openxmlformats.org/officeDocument/2006/relationships/slide" Target="/ppt/slides/slide6.xml" Id="Rf8cdddd2f113446d" /><Relationship Type="http://schemas.openxmlformats.org/officeDocument/2006/relationships/slide" Target="/ppt/slides/slide7.xml" Id="R766a1d6ff7e24f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3c92b2afca4f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4dfd663fc4a43" /><Relationship Type="http://schemas.openxmlformats.org/officeDocument/2006/relationships/theme" Target="/ppt/slideMasters/theme/theme1.xml" Id="Ra888521d9a2b40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34dfd663fc4a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8d94110dd43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a3be80c2a4e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4f677dd6e40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33d982ee54e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f6c3296934b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a4dbcef2442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a21bac2a04b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VILLATOLLEF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VILLATOLLEF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VILLATOLLEF AS ble etablert [år] og holder til i Gamle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VILLATOLLEF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VILLATOLLEF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VILLATOLLEF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6 601 971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1 854 127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1 758 823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12 194 577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17 347 124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VILLATOLLEF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TOLLEFSRUD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VILLATOLLEF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Perlemorveien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1639 Gamle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32 75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bj-tolle@frisurf.no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982 369 606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VILLATOLLEF AS</a:t>
            </a:r>
          </a:p>
        </p:txBody>
      </p:sp>
    </p:spTree>
  </p:cSld>
  <p:clrMapOvr>
    <a:masterClrMapping xmlns:a="http://schemas.openxmlformats.org/drawingml/2006/main"/>
  </p:clrMapOvr>
</p:sld>
</file>