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848dbe41b14c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13435f0aa94858"/>
  </p:sldMasterIdLst>
  <p:sldIdLst>
    <p:sldId xmlns:r="http://schemas.openxmlformats.org/officeDocument/2006/relationships" id="256" r:id="R72f6173f751f4206"/>
    <p:sldId xmlns:r="http://schemas.openxmlformats.org/officeDocument/2006/relationships" id="257" r:id="R5f93dedae616495e"/>
    <p:sldId xmlns:r="http://schemas.openxmlformats.org/officeDocument/2006/relationships" id="258" r:id="R01f9cdcda43c49e6"/>
    <p:sldId xmlns:r="http://schemas.openxmlformats.org/officeDocument/2006/relationships" id="259" r:id="Rb9c16da2ec874d2a"/>
    <p:sldId xmlns:r="http://schemas.openxmlformats.org/officeDocument/2006/relationships" id="260" r:id="R052eb4807e7547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13435f0aa94858" /><Relationship Type="http://schemas.openxmlformats.org/officeDocument/2006/relationships/slide" Target="/ppt/slides/slide1.xml" Id="R72f6173f751f4206" /><Relationship Type="http://schemas.openxmlformats.org/officeDocument/2006/relationships/slide" Target="/ppt/slides/slide2.xml" Id="R5f93dedae616495e" /><Relationship Type="http://schemas.openxmlformats.org/officeDocument/2006/relationships/slide" Target="/ppt/slides/slide3.xml" Id="R01f9cdcda43c49e6" /><Relationship Type="http://schemas.openxmlformats.org/officeDocument/2006/relationships/slide" Target="/ppt/slides/slide4.xml" Id="Rb9c16da2ec874d2a" /><Relationship Type="http://schemas.openxmlformats.org/officeDocument/2006/relationships/slide" Target="/ppt/slides/slide5.xml" Id="R052eb4807e7547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14a15e55d4d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b65f0fecb412d" /><Relationship Type="http://schemas.openxmlformats.org/officeDocument/2006/relationships/theme" Target="/ppt/slideMasters/theme/theme1.xml" Id="R2c82e65c6ed44d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4b65f0fecb41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6210d4cdc4e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926d3aba94c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95b5151454f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75c04d48842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3a4ed91f94a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HAUGALAND BÅTUTLEIE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BÅTUTLEIE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HAUGALAND BÅTUTLEIE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BÅTUTLEIE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BÅTUTLEIE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BÅTUTLEIE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982 366 151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BÅTUTLEIE AS</a:t>
            </a:r>
          </a:p>
        </p:txBody>
      </p:sp>
    </p:spTree>
  </p:cSld>
  <p:clrMapOvr>
    <a:masterClrMapping xmlns:a="http://schemas.openxmlformats.org/drawingml/2006/main"/>
  </p:clrMapOvr>
</p:sld>
</file>