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890863be1b4d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cd0642c3fb4b95"/>
  </p:sldMasterIdLst>
  <p:sldIdLst>
    <p:sldId xmlns:r="http://schemas.openxmlformats.org/officeDocument/2006/relationships" id="256" r:id="Recd18acb890a48c3"/>
    <p:sldId xmlns:r="http://schemas.openxmlformats.org/officeDocument/2006/relationships" id="257" r:id="R264042210cd64137"/>
    <p:sldId xmlns:r="http://schemas.openxmlformats.org/officeDocument/2006/relationships" id="258" r:id="Ra939d9a732ae45e6"/>
    <p:sldId xmlns:r="http://schemas.openxmlformats.org/officeDocument/2006/relationships" id="259" r:id="R26c3442046a44a5c"/>
    <p:sldId xmlns:r="http://schemas.openxmlformats.org/officeDocument/2006/relationships" id="260" r:id="Re6a6edd9041641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cd0642c3fb4b95" /><Relationship Type="http://schemas.openxmlformats.org/officeDocument/2006/relationships/slide" Target="/ppt/slides/slide1.xml" Id="Recd18acb890a48c3" /><Relationship Type="http://schemas.openxmlformats.org/officeDocument/2006/relationships/slide" Target="/ppt/slides/slide2.xml" Id="R264042210cd64137" /><Relationship Type="http://schemas.openxmlformats.org/officeDocument/2006/relationships/slide" Target="/ppt/slides/slide3.xml" Id="Ra939d9a732ae45e6" /><Relationship Type="http://schemas.openxmlformats.org/officeDocument/2006/relationships/slide" Target="/ppt/slides/slide4.xml" Id="R26c3442046a44a5c" /><Relationship Type="http://schemas.openxmlformats.org/officeDocument/2006/relationships/slide" Target="/ppt/slides/slide5.xml" Id="Re6a6edd9041641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74b8c04cf440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724a503e3460d" /><Relationship Type="http://schemas.openxmlformats.org/officeDocument/2006/relationships/theme" Target="/ppt/slideMasters/theme/theme1.xml" Id="R7e8158fca1224b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4724a503e346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4b439d72145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acf62296046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b7eb4fc8d45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04841572540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2ab9bda0e43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CREDO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CREDO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982 362 830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EIENDOM AS</a:t>
            </a:r>
          </a:p>
        </p:txBody>
      </p:sp>
    </p:spTree>
  </p:cSld>
  <p:clrMapOvr>
    <a:masterClrMapping xmlns:a="http://schemas.openxmlformats.org/drawingml/2006/main"/>
  </p:clrMapOvr>
</p:sld>
</file>