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11f35216a44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86abdeea842de"/>
  </p:sldMasterIdLst>
  <p:sldIdLst>
    <p:sldId xmlns:r="http://schemas.openxmlformats.org/officeDocument/2006/relationships" id="256" r:id="Rc9057b90fff64718"/>
    <p:sldId xmlns:r="http://schemas.openxmlformats.org/officeDocument/2006/relationships" id="257" r:id="Rabf5654eadf14399"/>
    <p:sldId xmlns:r="http://schemas.openxmlformats.org/officeDocument/2006/relationships" id="258" r:id="R282d820f87254aff"/>
    <p:sldId xmlns:r="http://schemas.openxmlformats.org/officeDocument/2006/relationships" id="259" r:id="Rc62fc5a043cd427d"/>
    <p:sldId xmlns:r="http://schemas.openxmlformats.org/officeDocument/2006/relationships" id="260" r:id="R0961cab88b79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86abdeea842de" /><Relationship Type="http://schemas.openxmlformats.org/officeDocument/2006/relationships/slide" Target="/ppt/slides/slide1.xml" Id="Rc9057b90fff64718" /><Relationship Type="http://schemas.openxmlformats.org/officeDocument/2006/relationships/slide" Target="/ppt/slides/slide2.xml" Id="Rabf5654eadf14399" /><Relationship Type="http://schemas.openxmlformats.org/officeDocument/2006/relationships/slide" Target="/ppt/slides/slide3.xml" Id="R282d820f87254aff" /><Relationship Type="http://schemas.openxmlformats.org/officeDocument/2006/relationships/slide" Target="/ppt/slides/slide4.xml" Id="Rc62fc5a043cd427d" /><Relationship Type="http://schemas.openxmlformats.org/officeDocument/2006/relationships/slide" Target="/ppt/slides/slide5.xml" Id="R0961cab88b79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b9d6b4c72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8a444f8840e4" /><Relationship Type="http://schemas.openxmlformats.org/officeDocument/2006/relationships/theme" Target="/ppt/slideMasters/theme/theme1.xml" Id="Rbc6daa52f4c6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838a444f88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705a15f5048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dcb37889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73c9d7495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072c9239849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239d3e35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TONSBERG MAGNESIUM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TONSBERG MAGNESIUM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TONSBERG MAGNESIUM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TONSBERG MAGNESIUM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TONSBERG MAGNESIUM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TONSBERG MAGNESIUM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982 356 741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TONSBERG MAGNESIUM GROUP AS</a:t>
            </a:r>
          </a:p>
        </p:txBody>
      </p:sp>
    </p:spTree>
  </p:cSld>
  <p:clrMapOvr>
    <a:masterClrMapping xmlns:a="http://schemas.openxmlformats.org/drawingml/2006/main"/>
  </p:clrMapOvr>
</p:sld>
</file>