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94855126c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706d713314bd1"/>
  </p:sldMasterIdLst>
  <p:sldIdLst>
    <p:sldId xmlns:r="http://schemas.openxmlformats.org/officeDocument/2006/relationships" id="256" r:id="R23dbf397f6b7427c"/>
    <p:sldId xmlns:r="http://schemas.openxmlformats.org/officeDocument/2006/relationships" id="257" r:id="Re82567d0aa6340bd"/>
    <p:sldId xmlns:r="http://schemas.openxmlformats.org/officeDocument/2006/relationships" id="258" r:id="Rc85b4e9223804143"/>
    <p:sldId xmlns:r="http://schemas.openxmlformats.org/officeDocument/2006/relationships" id="259" r:id="R997c48a3a2404ea6"/>
    <p:sldId xmlns:r="http://schemas.openxmlformats.org/officeDocument/2006/relationships" id="260" r:id="Ra7039ae9bbaf42d7"/>
    <p:sldId xmlns:r="http://schemas.openxmlformats.org/officeDocument/2006/relationships" id="261" r:id="R56a8638499ea45b1"/>
    <p:sldId xmlns:r="http://schemas.openxmlformats.org/officeDocument/2006/relationships" id="262" r:id="R51714d6ef0034e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706d713314bd1" /><Relationship Type="http://schemas.openxmlformats.org/officeDocument/2006/relationships/slide" Target="/ppt/slides/slide1.xml" Id="R23dbf397f6b7427c" /><Relationship Type="http://schemas.openxmlformats.org/officeDocument/2006/relationships/slide" Target="/ppt/slides/slide2.xml" Id="Re82567d0aa6340bd" /><Relationship Type="http://schemas.openxmlformats.org/officeDocument/2006/relationships/slide" Target="/ppt/slides/slide3.xml" Id="Rc85b4e9223804143" /><Relationship Type="http://schemas.openxmlformats.org/officeDocument/2006/relationships/slide" Target="/ppt/slides/slide4.xml" Id="R997c48a3a2404ea6" /><Relationship Type="http://schemas.openxmlformats.org/officeDocument/2006/relationships/slide" Target="/ppt/slides/slide5.xml" Id="Ra7039ae9bbaf42d7" /><Relationship Type="http://schemas.openxmlformats.org/officeDocument/2006/relationships/slide" Target="/ppt/slides/slide6.xml" Id="R56a8638499ea45b1" /><Relationship Type="http://schemas.openxmlformats.org/officeDocument/2006/relationships/slide" Target="/ppt/slides/slide7.xml" Id="R51714d6ef0034e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98244032e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aed0615174f28" /><Relationship Type="http://schemas.openxmlformats.org/officeDocument/2006/relationships/theme" Target="/ppt/slideMasters/theme/theme1.xml" Id="R89228c786e1b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aed061517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dbea146c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f983b4cee46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4fe6abac54b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778ac7562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2fe79d24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c01843545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40f1931fc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FEILSØK AVLØP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FEILSØK AVLØP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JENS LAURITS  –  50,3 %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EVA  –  49,7 %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325B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87 98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post@feilsokvvs.as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www.feilsokvvs.as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982 356 296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FEILSØK AVLØP AS</a:t>
            </a:r>
          </a:p>
        </p:txBody>
      </p:sp>
    </p:spTree>
  </p:cSld>
  <p:clrMapOvr>
    <a:masterClrMapping xmlns:a="http://schemas.openxmlformats.org/drawingml/2006/main"/>
  </p:clrMapOvr>
</p:sld>
</file>