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c4bdb9f2b04a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bb7544e4b64790"/>
  </p:sldMasterIdLst>
  <p:sldIdLst>
    <p:sldId xmlns:r="http://schemas.openxmlformats.org/officeDocument/2006/relationships" id="256" r:id="R138e9920181c4503"/>
    <p:sldId xmlns:r="http://schemas.openxmlformats.org/officeDocument/2006/relationships" id="257" r:id="R20b50825d4ce47e0"/>
    <p:sldId xmlns:r="http://schemas.openxmlformats.org/officeDocument/2006/relationships" id="258" r:id="R50e62b50eff0496f"/>
    <p:sldId xmlns:r="http://schemas.openxmlformats.org/officeDocument/2006/relationships" id="259" r:id="Re72aa0a3c8804738"/>
    <p:sldId xmlns:r="http://schemas.openxmlformats.org/officeDocument/2006/relationships" id="260" r:id="R6abd568dd3d74c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bb7544e4b64790" /><Relationship Type="http://schemas.openxmlformats.org/officeDocument/2006/relationships/slide" Target="/ppt/slides/slide1.xml" Id="R138e9920181c4503" /><Relationship Type="http://schemas.openxmlformats.org/officeDocument/2006/relationships/slide" Target="/ppt/slides/slide2.xml" Id="R20b50825d4ce47e0" /><Relationship Type="http://schemas.openxmlformats.org/officeDocument/2006/relationships/slide" Target="/ppt/slides/slide3.xml" Id="R50e62b50eff0496f" /><Relationship Type="http://schemas.openxmlformats.org/officeDocument/2006/relationships/slide" Target="/ppt/slides/slide4.xml" Id="Re72aa0a3c8804738" /><Relationship Type="http://schemas.openxmlformats.org/officeDocument/2006/relationships/slide" Target="/ppt/slides/slide5.xml" Id="R6abd568dd3d74c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8c913a434341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5482aa950404e" /><Relationship Type="http://schemas.openxmlformats.org/officeDocument/2006/relationships/theme" Target="/ppt/slideMasters/theme/theme1.xml" Id="Rf44327ccb2c541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95482aa95040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83243bc1149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4914fcbaa43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df0965f6149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f183684324d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45493207c4d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ØYVIND OLSEN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OLSEN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982 355 435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OLSEN AS</a:t>
            </a:r>
          </a:p>
        </p:txBody>
      </p:sp>
    </p:spTree>
  </p:cSld>
  <p:clrMapOvr>
    <a:masterClrMapping xmlns:a="http://schemas.openxmlformats.org/drawingml/2006/main"/>
  </p:clrMapOvr>
</p:sld>
</file>