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e9581f854b841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a3960133427407b"/>
  </p:sldMasterIdLst>
  <p:sldIdLst>
    <p:sldId xmlns:r="http://schemas.openxmlformats.org/officeDocument/2006/relationships" id="256" r:id="R8ea7e47a52d74851"/>
    <p:sldId xmlns:r="http://schemas.openxmlformats.org/officeDocument/2006/relationships" id="257" r:id="R964386725ea24c15"/>
    <p:sldId xmlns:r="http://schemas.openxmlformats.org/officeDocument/2006/relationships" id="258" r:id="R342272e489a44bb6"/>
    <p:sldId xmlns:r="http://schemas.openxmlformats.org/officeDocument/2006/relationships" id="259" r:id="R678b27de1681487a"/>
    <p:sldId xmlns:r="http://schemas.openxmlformats.org/officeDocument/2006/relationships" id="260" r:id="R3b955436b5214f78"/>
    <p:sldId xmlns:r="http://schemas.openxmlformats.org/officeDocument/2006/relationships" id="261" r:id="R2f149137e8fd4a36"/>
    <p:sldId xmlns:r="http://schemas.openxmlformats.org/officeDocument/2006/relationships" id="262" r:id="R8aeb3d885b3f464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3960133427407b" /><Relationship Type="http://schemas.openxmlformats.org/officeDocument/2006/relationships/slide" Target="/ppt/slides/slide1.xml" Id="R8ea7e47a52d74851" /><Relationship Type="http://schemas.openxmlformats.org/officeDocument/2006/relationships/slide" Target="/ppt/slides/slide2.xml" Id="R964386725ea24c15" /><Relationship Type="http://schemas.openxmlformats.org/officeDocument/2006/relationships/slide" Target="/ppt/slides/slide3.xml" Id="R342272e489a44bb6" /><Relationship Type="http://schemas.openxmlformats.org/officeDocument/2006/relationships/slide" Target="/ppt/slides/slide4.xml" Id="R678b27de1681487a" /><Relationship Type="http://schemas.openxmlformats.org/officeDocument/2006/relationships/slide" Target="/ppt/slides/slide5.xml" Id="R3b955436b5214f78" /><Relationship Type="http://schemas.openxmlformats.org/officeDocument/2006/relationships/slide" Target="/ppt/slides/slide6.xml" Id="R2f149137e8fd4a36" /><Relationship Type="http://schemas.openxmlformats.org/officeDocument/2006/relationships/slide" Target="/ppt/slides/slide7.xml" Id="R8aeb3d885b3f464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9843542224422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aaa32c4602426b" /><Relationship Type="http://schemas.openxmlformats.org/officeDocument/2006/relationships/theme" Target="/ppt/slideMasters/theme/theme1.xml" Id="R9721bdf13b6446f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baaa32c4602426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bd97ca32044df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fa57070aea4e1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fcad40fce4465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2bdd1a451d46f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de4b62ba36492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0c20d5f399405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2f91c5b0bb4d9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LAMPHOLMEN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LAMPHOLMEN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LAMPHOLMEN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LAMPHOLMEN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LAMPHOLMEN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LAMPHOLMEN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10 145 317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151 110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−38 525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19 447 415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50 503 786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LAMPHOLMEN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MICHEL TOLLÅS NATION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LAMPHOLMEN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Borgundvegen 217A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6008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12 05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post@lampholmen.no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www.lampholmen.no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982 354 846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LAMPHOLMEN AS</a:t>
            </a:r>
          </a:p>
        </p:txBody>
      </p:sp>
    </p:spTree>
  </p:cSld>
  <p:clrMapOvr>
    <a:masterClrMapping xmlns:a="http://schemas.openxmlformats.org/drawingml/2006/main"/>
  </p:clrMapOvr>
</p:sld>
</file>