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6932a058b641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03ed6827954f5b"/>
  </p:sldMasterIdLst>
  <p:sldIdLst>
    <p:sldId xmlns:r="http://schemas.openxmlformats.org/officeDocument/2006/relationships" id="256" r:id="R3a7be6261df346ae"/>
    <p:sldId xmlns:r="http://schemas.openxmlformats.org/officeDocument/2006/relationships" id="257" r:id="R0e5723c0024b4bc9"/>
    <p:sldId xmlns:r="http://schemas.openxmlformats.org/officeDocument/2006/relationships" id="258" r:id="R61c6a0f073fc4140"/>
    <p:sldId xmlns:r="http://schemas.openxmlformats.org/officeDocument/2006/relationships" id="259" r:id="Rebf68f138e7f496b"/>
    <p:sldId xmlns:r="http://schemas.openxmlformats.org/officeDocument/2006/relationships" id="260" r:id="Rf54d8d483a0b47ab"/>
    <p:sldId xmlns:r="http://schemas.openxmlformats.org/officeDocument/2006/relationships" id="261" r:id="R4b5c2c40b1be41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03ed6827954f5b" /><Relationship Type="http://schemas.openxmlformats.org/officeDocument/2006/relationships/slide" Target="/ppt/slides/slide1.xml" Id="R3a7be6261df346ae" /><Relationship Type="http://schemas.openxmlformats.org/officeDocument/2006/relationships/slide" Target="/ppt/slides/slide2.xml" Id="R0e5723c0024b4bc9" /><Relationship Type="http://schemas.openxmlformats.org/officeDocument/2006/relationships/slide" Target="/ppt/slides/slide3.xml" Id="R61c6a0f073fc4140" /><Relationship Type="http://schemas.openxmlformats.org/officeDocument/2006/relationships/slide" Target="/ppt/slides/slide4.xml" Id="Rebf68f138e7f496b" /><Relationship Type="http://schemas.openxmlformats.org/officeDocument/2006/relationships/slide" Target="/ppt/slides/slide5.xml" Id="Rf54d8d483a0b47ab" /><Relationship Type="http://schemas.openxmlformats.org/officeDocument/2006/relationships/slide" Target="/ppt/slides/slide6.xml" Id="R4b5c2c40b1be41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c9f1c0898240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5de868034487d" /><Relationship Type="http://schemas.openxmlformats.org/officeDocument/2006/relationships/theme" Target="/ppt/slideMasters/theme/theme1.xml" Id="R17fb7720426941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85de86803448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137ee847a43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c6628b31a41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83d7db09d46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c6b983a8448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5af63a3e547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d6941fcd245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HUBRO FINANS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HUBRO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HUBRO FINANS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HUBRO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HUBRO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HUBRO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−5 373 704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−2 106 821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4 473 094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4 736 024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HUBRO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982 339 995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HUBRO FINANS AS</a:t>
            </a:r>
          </a:p>
        </p:txBody>
      </p:sp>
    </p:spTree>
  </p:cSld>
  <p:clrMapOvr>
    <a:masterClrMapping xmlns:a="http://schemas.openxmlformats.org/drawingml/2006/main"/>
  </p:clrMapOvr>
</p:sld>
</file>