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64729454cf49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583e30db34d7b"/>
  </p:sldMasterIdLst>
  <p:sldIdLst>
    <p:sldId xmlns:r="http://schemas.openxmlformats.org/officeDocument/2006/relationships" id="256" r:id="R4a6fce4504ac4e1f"/>
    <p:sldId xmlns:r="http://schemas.openxmlformats.org/officeDocument/2006/relationships" id="257" r:id="R9d701f34388343df"/>
    <p:sldId xmlns:r="http://schemas.openxmlformats.org/officeDocument/2006/relationships" id="258" r:id="R4b204f55eb1a4f5f"/>
    <p:sldId xmlns:r="http://schemas.openxmlformats.org/officeDocument/2006/relationships" id="259" r:id="R56d982be1a204afb"/>
    <p:sldId xmlns:r="http://schemas.openxmlformats.org/officeDocument/2006/relationships" id="260" r:id="Rbceb50b632554f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583e30db34d7b" /><Relationship Type="http://schemas.openxmlformats.org/officeDocument/2006/relationships/slide" Target="/ppt/slides/slide1.xml" Id="R4a6fce4504ac4e1f" /><Relationship Type="http://schemas.openxmlformats.org/officeDocument/2006/relationships/slide" Target="/ppt/slides/slide2.xml" Id="R9d701f34388343df" /><Relationship Type="http://schemas.openxmlformats.org/officeDocument/2006/relationships/slide" Target="/ppt/slides/slide3.xml" Id="R4b204f55eb1a4f5f" /><Relationship Type="http://schemas.openxmlformats.org/officeDocument/2006/relationships/slide" Target="/ppt/slides/slide4.xml" Id="R56d982be1a204afb" /><Relationship Type="http://schemas.openxmlformats.org/officeDocument/2006/relationships/slide" Target="/ppt/slides/slide5.xml" Id="Rbceb50b632554f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7c6b58f5f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485cd0db04f2c" /><Relationship Type="http://schemas.openxmlformats.org/officeDocument/2006/relationships/theme" Target="/ppt/slideMasters/theme/theme1.xml" Id="Rd8dcb1ad04da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485cd0db0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469476dd0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41181fff4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571ade236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c635df67542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facdb9be942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INDUSTRITEAM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INDUSTRITEAM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982 333 997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