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219bf5dbf94b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83c2802c734d7c"/>
  </p:sldMasterIdLst>
  <p:sldIdLst>
    <p:sldId xmlns:r="http://schemas.openxmlformats.org/officeDocument/2006/relationships" id="256" r:id="R10153101cda14f59"/>
    <p:sldId xmlns:r="http://schemas.openxmlformats.org/officeDocument/2006/relationships" id="257" r:id="R6d6c8006e5584894"/>
    <p:sldId xmlns:r="http://schemas.openxmlformats.org/officeDocument/2006/relationships" id="258" r:id="Rc29bd61cddfa4c0a"/>
    <p:sldId xmlns:r="http://schemas.openxmlformats.org/officeDocument/2006/relationships" id="259" r:id="Rf55539c95c9f4d27"/>
    <p:sldId xmlns:r="http://schemas.openxmlformats.org/officeDocument/2006/relationships" id="260" r:id="R595b9c6750f94c5a"/>
    <p:sldId xmlns:r="http://schemas.openxmlformats.org/officeDocument/2006/relationships" id="261" r:id="R43722289df1d4668"/>
    <p:sldId xmlns:r="http://schemas.openxmlformats.org/officeDocument/2006/relationships" id="262" r:id="R06ab682f3af947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83c2802c734d7c" /><Relationship Type="http://schemas.openxmlformats.org/officeDocument/2006/relationships/slide" Target="/ppt/slides/slide1.xml" Id="R10153101cda14f59" /><Relationship Type="http://schemas.openxmlformats.org/officeDocument/2006/relationships/slide" Target="/ppt/slides/slide2.xml" Id="R6d6c8006e5584894" /><Relationship Type="http://schemas.openxmlformats.org/officeDocument/2006/relationships/slide" Target="/ppt/slides/slide3.xml" Id="Rc29bd61cddfa4c0a" /><Relationship Type="http://schemas.openxmlformats.org/officeDocument/2006/relationships/slide" Target="/ppt/slides/slide4.xml" Id="Rf55539c95c9f4d27" /><Relationship Type="http://schemas.openxmlformats.org/officeDocument/2006/relationships/slide" Target="/ppt/slides/slide5.xml" Id="R595b9c6750f94c5a" /><Relationship Type="http://schemas.openxmlformats.org/officeDocument/2006/relationships/slide" Target="/ppt/slides/slide6.xml" Id="R43722289df1d4668" /><Relationship Type="http://schemas.openxmlformats.org/officeDocument/2006/relationships/slide" Target="/ppt/slides/slide7.xml" Id="R06ab682f3af947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5e23ffe96646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6e37196c844a9" /><Relationship Type="http://schemas.openxmlformats.org/officeDocument/2006/relationships/theme" Target="/ppt/slideMasters/theme/theme1.xml" Id="Re7eda9c4e94f48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e6e37196c844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6a24f4d0740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95f5114504a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28fba6ef94e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8a4c7a8dc48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2b96d08754a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cb8bc4bc94f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da420495e4c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LINDBAK OFFICE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OFFICE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334 062 315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14 854 411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13 297 593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58 299 621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130 393 442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Nordslettvegen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96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www.lindbak.no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982 313 821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