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5829fc268941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ab244613d34d14"/>
  </p:sldMasterIdLst>
  <p:sldIdLst>
    <p:sldId xmlns:r="http://schemas.openxmlformats.org/officeDocument/2006/relationships" id="256" r:id="Rd0ba376d091d43ad"/>
    <p:sldId xmlns:r="http://schemas.openxmlformats.org/officeDocument/2006/relationships" id="257" r:id="R40298c2883514aca"/>
    <p:sldId xmlns:r="http://schemas.openxmlformats.org/officeDocument/2006/relationships" id="258" r:id="R9c7891df5af54fc4"/>
    <p:sldId xmlns:r="http://schemas.openxmlformats.org/officeDocument/2006/relationships" id="259" r:id="R90a89dccfe6e4fed"/>
    <p:sldId xmlns:r="http://schemas.openxmlformats.org/officeDocument/2006/relationships" id="260" r:id="Rf4462d6d9c1c43e8"/>
    <p:sldId xmlns:r="http://schemas.openxmlformats.org/officeDocument/2006/relationships" id="261" r:id="Rc12e280b29b74c68"/>
    <p:sldId xmlns:r="http://schemas.openxmlformats.org/officeDocument/2006/relationships" id="262" r:id="R1a21a9c30f2e4a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b244613d34d14" /><Relationship Type="http://schemas.openxmlformats.org/officeDocument/2006/relationships/slide" Target="/ppt/slides/slide1.xml" Id="Rd0ba376d091d43ad" /><Relationship Type="http://schemas.openxmlformats.org/officeDocument/2006/relationships/slide" Target="/ppt/slides/slide2.xml" Id="R40298c2883514aca" /><Relationship Type="http://schemas.openxmlformats.org/officeDocument/2006/relationships/slide" Target="/ppt/slides/slide3.xml" Id="R9c7891df5af54fc4" /><Relationship Type="http://schemas.openxmlformats.org/officeDocument/2006/relationships/slide" Target="/ppt/slides/slide4.xml" Id="R90a89dccfe6e4fed" /><Relationship Type="http://schemas.openxmlformats.org/officeDocument/2006/relationships/slide" Target="/ppt/slides/slide5.xml" Id="Rf4462d6d9c1c43e8" /><Relationship Type="http://schemas.openxmlformats.org/officeDocument/2006/relationships/slide" Target="/ppt/slides/slide6.xml" Id="Rc12e280b29b74c68" /><Relationship Type="http://schemas.openxmlformats.org/officeDocument/2006/relationships/slide" Target="/ppt/slides/slide7.xml" Id="R1a21a9c30f2e4a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1a78cbcd643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2000d81a84915" /><Relationship Type="http://schemas.openxmlformats.org/officeDocument/2006/relationships/theme" Target="/ppt/slideMasters/theme/theme1.xml" Id="R4a8bee0045af4d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02000d81a849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2704d57ef40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05c3ee3fa47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f54921cc74d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3ee36f4dd46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2580b6bfe4f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3b5c027f74e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f9593d4ea4a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 BYGG ÅLESUND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BYGG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 BYGG ÅLESUND AS ble etablert [år] og holder til i Vigra.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BYGG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BYGG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BYGG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−1 320 563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BYGG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LILLENES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BYGG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Borniteigen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6040 Vigra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18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aalesun@online.no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982 312 337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 BYGG ÅLESUND AS</a:t>
            </a:r>
          </a:p>
        </p:txBody>
      </p:sp>
    </p:spTree>
  </p:cSld>
  <p:clrMapOvr>
    <a:masterClrMapping xmlns:a="http://schemas.openxmlformats.org/drawingml/2006/main"/>
  </p:clrMapOvr>
</p:sld>
</file>