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cea7b5430545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126af4dd9c4835"/>
  </p:sldMasterIdLst>
  <p:sldIdLst>
    <p:sldId xmlns:r="http://schemas.openxmlformats.org/officeDocument/2006/relationships" id="256" r:id="Rfdc3746b1e8e4152"/>
    <p:sldId xmlns:r="http://schemas.openxmlformats.org/officeDocument/2006/relationships" id="257" r:id="Rf281e54f9664458a"/>
    <p:sldId xmlns:r="http://schemas.openxmlformats.org/officeDocument/2006/relationships" id="258" r:id="R32ccffff9e324ba3"/>
    <p:sldId xmlns:r="http://schemas.openxmlformats.org/officeDocument/2006/relationships" id="259" r:id="R8438984c1b544ecc"/>
    <p:sldId xmlns:r="http://schemas.openxmlformats.org/officeDocument/2006/relationships" id="260" r:id="R55af3bdbc5ee4753"/>
    <p:sldId xmlns:r="http://schemas.openxmlformats.org/officeDocument/2006/relationships" id="261" r:id="R2a05f0d711fe4aa1"/>
    <p:sldId xmlns:r="http://schemas.openxmlformats.org/officeDocument/2006/relationships" id="262" r:id="Rd9862e6b0d8d4c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26af4dd9c4835" /><Relationship Type="http://schemas.openxmlformats.org/officeDocument/2006/relationships/slide" Target="/ppt/slides/slide1.xml" Id="Rfdc3746b1e8e4152" /><Relationship Type="http://schemas.openxmlformats.org/officeDocument/2006/relationships/slide" Target="/ppt/slides/slide2.xml" Id="Rf281e54f9664458a" /><Relationship Type="http://schemas.openxmlformats.org/officeDocument/2006/relationships/slide" Target="/ppt/slides/slide3.xml" Id="R32ccffff9e324ba3" /><Relationship Type="http://schemas.openxmlformats.org/officeDocument/2006/relationships/slide" Target="/ppt/slides/slide4.xml" Id="R8438984c1b544ecc" /><Relationship Type="http://schemas.openxmlformats.org/officeDocument/2006/relationships/slide" Target="/ppt/slides/slide5.xml" Id="R55af3bdbc5ee4753" /><Relationship Type="http://schemas.openxmlformats.org/officeDocument/2006/relationships/slide" Target="/ppt/slides/slide6.xml" Id="R2a05f0d711fe4aa1" /><Relationship Type="http://schemas.openxmlformats.org/officeDocument/2006/relationships/slide" Target="/ppt/slides/slide7.xml" Id="Rd9862e6b0d8d4c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bb7ba4df648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3b1704a874243" /><Relationship Type="http://schemas.openxmlformats.org/officeDocument/2006/relationships/theme" Target="/ppt/slideMasters/theme/theme1.xml" Id="Rf631dda5f6da42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b3b1704a8742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006ccb5fb41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a9d27edeb4c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20085629245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72d3bc9e442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1339c11fd46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fab9440cd45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a879b938345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DAGFIN SKAAR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 SKAAR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 SKAAR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 SKAAR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 SKAAR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 SKAAR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56 593 278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−1 221 113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−1 203 171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5 374 721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23 768 456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 SKAAR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SKAAR HOLDING &amp;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 SKAAR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3. etasje, Østre Strandgate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14 45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post@dagfinskaar.no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www.dagfinskaar.no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982 310 482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DAGFIN SKAAR AS</a:t>
            </a:r>
          </a:p>
        </p:txBody>
      </p:sp>
    </p:spTree>
  </p:cSld>
  <p:clrMapOvr>
    <a:masterClrMapping xmlns:a="http://schemas.openxmlformats.org/drawingml/2006/main"/>
  </p:clrMapOvr>
</p:sld>
</file>