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ebdea4d8d48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d2c6acce6f4b8e"/>
  </p:sldMasterIdLst>
  <p:sldIdLst>
    <p:sldId xmlns:r="http://schemas.openxmlformats.org/officeDocument/2006/relationships" id="256" r:id="Rd0c092f9e13b4743"/>
    <p:sldId xmlns:r="http://schemas.openxmlformats.org/officeDocument/2006/relationships" id="257" r:id="Rec15f88b77af4ec3"/>
    <p:sldId xmlns:r="http://schemas.openxmlformats.org/officeDocument/2006/relationships" id="258" r:id="R07e25da045a24daf"/>
    <p:sldId xmlns:r="http://schemas.openxmlformats.org/officeDocument/2006/relationships" id="259" r:id="Rc11ae15192a54078"/>
    <p:sldId xmlns:r="http://schemas.openxmlformats.org/officeDocument/2006/relationships" id="260" r:id="Rd14796106754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2c6acce6f4b8e" /><Relationship Type="http://schemas.openxmlformats.org/officeDocument/2006/relationships/slide" Target="/ppt/slides/slide1.xml" Id="Rd0c092f9e13b4743" /><Relationship Type="http://schemas.openxmlformats.org/officeDocument/2006/relationships/slide" Target="/ppt/slides/slide2.xml" Id="Rec15f88b77af4ec3" /><Relationship Type="http://schemas.openxmlformats.org/officeDocument/2006/relationships/slide" Target="/ppt/slides/slide3.xml" Id="R07e25da045a24daf" /><Relationship Type="http://schemas.openxmlformats.org/officeDocument/2006/relationships/slide" Target="/ppt/slides/slide4.xml" Id="Rc11ae15192a54078" /><Relationship Type="http://schemas.openxmlformats.org/officeDocument/2006/relationships/slide" Target="/ppt/slides/slide5.xml" Id="Rd14796106754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bf7879cf5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ea41231d04ea5" /><Relationship Type="http://schemas.openxmlformats.org/officeDocument/2006/relationships/theme" Target="/ppt/slideMasters/theme/theme1.xml" Id="R61f5fc6cc673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ea41231d0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115aa8217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7e2fce2884e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b7e9050a641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5d8efefd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fd5810098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 DESIGN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DESIGN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DESIGN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DESIGN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DESIGN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DESIGN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982 300 487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DESIGN HANDEL AS</a:t>
            </a:r>
          </a:p>
        </p:txBody>
      </p:sp>
    </p:spTree>
  </p:cSld>
  <p:clrMapOvr>
    <a:masterClrMapping xmlns:a="http://schemas.openxmlformats.org/drawingml/2006/main"/>
  </p:clrMapOvr>
</p:sld>
</file>