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8b8059c748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4ab65dcbce4198"/>
  </p:sldMasterIdLst>
  <p:sldIdLst>
    <p:sldId xmlns:r="http://schemas.openxmlformats.org/officeDocument/2006/relationships" id="256" r:id="R1b42e32a9b8a4d91"/>
    <p:sldId xmlns:r="http://schemas.openxmlformats.org/officeDocument/2006/relationships" id="257" r:id="R06fcc85e06f74266"/>
    <p:sldId xmlns:r="http://schemas.openxmlformats.org/officeDocument/2006/relationships" id="258" r:id="Rbd83f9bd726a435b"/>
    <p:sldId xmlns:r="http://schemas.openxmlformats.org/officeDocument/2006/relationships" id="259" r:id="Rae59da557dff4115"/>
    <p:sldId xmlns:r="http://schemas.openxmlformats.org/officeDocument/2006/relationships" id="260" r:id="R41b4f6b9dd574a93"/>
    <p:sldId xmlns:r="http://schemas.openxmlformats.org/officeDocument/2006/relationships" id="261" r:id="R9d342b801a6f45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ab65dcbce4198" /><Relationship Type="http://schemas.openxmlformats.org/officeDocument/2006/relationships/slide" Target="/ppt/slides/slide1.xml" Id="R1b42e32a9b8a4d91" /><Relationship Type="http://schemas.openxmlformats.org/officeDocument/2006/relationships/slide" Target="/ppt/slides/slide2.xml" Id="R06fcc85e06f74266" /><Relationship Type="http://schemas.openxmlformats.org/officeDocument/2006/relationships/slide" Target="/ppt/slides/slide3.xml" Id="Rbd83f9bd726a435b" /><Relationship Type="http://schemas.openxmlformats.org/officeDocument/2006/relationships/slide" Target="/ppt/slides/slide4.xml" Id="Rae59da557dff4115" /><Relationship Type="http://schemas.openxmlformats.org/officeDocument/2006/relationships/slide" Target="/ppt/slides/slide5.xml" Id="R41b4f6b9dd574a93" /><Relationship Type="http://schemas.openxmlformats.org/officeDocument/2006/relationships/slide" Target="/ppt/slides/slide6.xml" Id="R9d342b801a6f45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05370b3b748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ad1cf496e4544" /><Relationship Type="http://schemas.openxmlformats.org/officeDocument/2006/relationships/theme" Target="/ppt/slideMasters/theme/theme1.xml" Id="R7134a200583f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8ad1cf496e45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2be67ba3840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d9a7de5ed4d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19041bbc2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e67abfa4f43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49914cce040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9b6ce134d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BALJETRANSPORT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BALJETRANSPORT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BALJETRANSPORT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BALJETRANSPORT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BALJETRANSPORT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BALJETRANSPORT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1 007 971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BALJETRANSPORT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982 298 911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BALJETRANSPORT AS</a:t>
            </a:r>
          </a:p>
        </p:txBody>
      </p:sp>
    </p:spTree>
  </p:cSld>
  <p:clrMapOvr>
    <a:masterClrMapping xmlns:a="http://schemas.openxmlformats.org/drawingml/2006/main"/>
  </p:clrMapOvr>
</p:sld>
</file>