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cc132852c046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db396288af48b4"/>
  </p:sldMasterIdLst>
  <p:sldIdLst>
    <p:sldId xmlns:r="http://schemas.openxmlformats.org/officeDocument/2006/relationships" id="256" r:id="Rcf7954a3383244a4"/>
    <p:sldId xmlns:r="http://schemas.openxmlformats.org/officeDocument/2006/relationships" id="257" r:id="R4386be23c8544bc3"/>
    <p:sldId xmlns:r="http://schemas.openxmlformats.org/officeDocument/2006/relationships" id="258" r:id="R75b2157f47a54710"/>
    <p:sldId xmlns:r="http://schemas.openxmlformats.org/officeDocument/2006/relationships" id="259" r:id="R3185c3b383c440a1"/>
    <p:sldId xmlns:r="http://schemas.openxmlformats.org/officeDocument/2006/relationships" id="260" r:id="Rcd6256a80f9845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b396288af48b4" /><Relationship Type="http://schemas.openxmlformats.org/officeDocument/2006/relationships/slide" Target="/ppt/slides/slide1.xml" Id="Rcf7954a3383244a4" /><Relationship Type="http://schemas.openxmlformats.org/officeDocument/2006/relationships/slide" Target="/ppt/slides/slide2.xml" Id="R4386be23c8544bc3" /><Relationship Type="http://schemas.openxmlformats.org/officeDocument/2006/relationships/slide" Target="/ppt/slides/slide3.xml" Id="R75b2157f47a54710" /><Relationship Type="http://schemas.openxmlformats.org/officeDocument/2006/relationships/slide" Target="/ppt/slides/slide4.xml" Id="R3185c3b383c440a1" /><Relationship Type="http://schemas.openxmlformats.org/officeDocument/2006/relationships/slide" Target="/ppt/slides/slide5.xml" Id="Rcd6256a80f9845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0b5c272f5949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1e7230adf4445" /><Relationship Type="http://schemas.openxmlformats.org/officeDocument/2006/relationships/theme" Target="/ppt/slideMasters/theme/theme1.xml" Id="Rac2e57107f244a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01e7230adf44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459c5dc8542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0a9f9646f4b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6a147fed44d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34c0147a94e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bdad6ec2743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SYSFACTORY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SYSFACTORY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SYSFACTORY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SYSFACTORY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SYSFACTORY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SYSFACTORY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982 297 923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SYSFACTORY AS</a:t>
            </a:r>
          </a:p>
        </p:txBody>
      </p:sp>
    </p:spTree>
  </p:cSld>
  <p:clrMapOvr>
    <a:masterClrMapping xmlns:a="http://schemas.openxmlformats.org/drawingml/2006/main"/>
  </p:clrMapOvr>
</p:sld>
</file>