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4bfaa5353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f37a05d6f340ad"/>
  </p:sldMasterIdLst>
  <p:sldIdLst>
    <p:sldId xmlns:r="http://schemas.openxmlformats.org/officeDocument/2006/relationships" id="256" r:id="R79ad9911290f4788"/>
    <p:sldId xmlns:r="http://schemas.openxmlformats.org/officeDocument/2006/relationships" id="257" r:id="R52344ec7ef844c2f"/>
    <p:sldId xmlns:r="http://schemas.openxmlformats.org/officeDocument/2006/relationships" id="258" r:id="R147a9588e354464a"/>
    <p:sldId xmlns:r="http://schemas.openxmlformats.org/officeDocument/2006/relationships" id="259" r:id="Rb7730bbefc5a4b5b"/>
    <p:sldId xmlns:r="http://schemas.openxmlformats.org/officeDocument/2006/relationships" id="260" r:id="Rb1031dd63fc8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37a05d6f340ad" /><Relationship Type="http://schemas.openxmlformats.org/officeDocument/2006/relationships/slide" Target="/ppt/slides/slide1.xml" Id="R79ad9911290f4788" /><Relationship Type="http://schemas.openxmlformats.org/officeDocument/2006/relationships/slide" Target="/ppt/slides/slide2.xml" Id="R52344ec7ef844c2f" /><Relationship Type="http://schemas.openxmlformats.org/officeDocument/2006/relationships/slide" Target="/ppt/slides/slide3.xml" Id="R147a9588e354464a" /><Relationship Type="http://schemas.openxmlformats.org/officeDocument/2006/relationships/slide" Target="/ppt/slides/slide4.xml" Id="Rb7730bbefc5a4b5b" /><Relationship Type="http://schemas.openxmlformats.org/officeDocument/2006/relationships/slide" Target="/ppt/slides/slide5.xml" Id="Rb1031dd63fc8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faa9990e741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0ff2f66484ae1" /><Relationship Type="http://schemas.openxmlformats.org/officeDocument/2006/relationships/theme" Target="/ppt/slideMasters/theme/theme1.xml" Id="Rc8b3c842b9fb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50ff2f6648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1297e30484a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28dcda132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fb90a3bc7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91b503b17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861197dbb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NORBULK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NORBULK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982 295 467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NORBULK AS</a:t>
            </a:r>
          </a:p>
        </p:txBody>
      </p:sp>
    </p:spTree>
  </p:cSld>
  <p:clrMapOvr>
    <a:masterClrMapping xmlns:a="http://schemas.openxmlformats.org/drawingml/2006/main"/>
  </p:clrMapOvr>
</p:sld>
</file>