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71080dbc504d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fd566638f247e2"/>
  </p:sldMasterIdLst>
  <p:sldIdLst>
    <p:sldId xmlns:r="http://schemas.openxmlformats.org/officeDocument/2006/relationships" id="256" r:id="R062de31a64bf4d8f"/>
    <p:sldId xmlns:r="http://schemas.openxmlformats.org/officeDocument/2006/relationships" id="257" r:id="R706478b12e3046a7"/>
    <p:sldId xmlns:r="http://schemas.openxmlformats.org/officeDocument/2006/relationships" id="258" r:id="R1ca4a7dfcc6b4770"/>
    <p:sldId xmlns:r="http://schemas.openxmlformats.org/officeDocument/2006/relationships" id="259" r:id="R073ab038f3f34ea8"/>
    <p:sldId xmlns:r="http://schemas.openxmlformats.org/officeDocument/2006/relationships" id="260" r:id="R823d11c7f3fe4d7d"/>
    <p:sldId xmlns:r="http://schemas.openxmlformats.org/officeDocument/2006/relationships" id="261" r:id="R3c581a78c33e495d"/>
    <p:sldId xmlns:r="http://schemas.openxmlformats.org/officeDocument/2006/relationships" id="262" r:id="R72c13d7e5bc24d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d566638f247e2" /><Relationship Type="http://schemas.openxmlformats.org/officeDocument/2006/relationships/slide" Target="/ppt/slides/slide1.xml" Id="R062de31a64bf4d8f" /><Relationship Type="http://schemas.openxmlformats.org/officeDocument/2006/relationships/slide" Target="/ppt/slides/slide2.xml" Id="R706478b12e3046a7" /><Relationship Type="http://schemas.openxmlformats.org/officeDocument/2006/relationships/slide" Target="/ppt/slides/slide3.xml" Id="R1ca4a7dfcc6b4770" /><Relationship Type="http://schemas.openxmlformats.org/officeDocument/2006/relationships/slide" Target="/ppt/slides/slide4.xml" Id="R073ab038f3f34ea8" /><Relationship Type="http://schemas.openxmlformats.org/officeDocument/2006/relationships/slide" Target="/ppt/slides/slide5.xml" Id="R823d11c7f3fe4d7d" /><Relationship Type="http://schemas.openxmlformats.org/officeDocument/2006/relationships/slide" Target="/ppt/slides/slide6.xml" Id="R3c581a78c33e495d" /><Relationship Type="http://schemas.openxmlformats.org/officeDocument/2006/relationships/slide" Target="/ppt/slides/slide7.xml" Id="R72c13d7e5bc24d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2e7c0a5274e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117a0f611446e" /><Relationship Type="http://schemas.openxmlformats.org/officeDocument/2006/relationships/theme" Target="/ppt/slideMasters/theme/theme1.xml" Id="Ra994cbf6e25148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0117a0f61144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9be5ac0c043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c1be3c8264b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e897830a54e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57af3aa024a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5a4331b3c42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6e146836f4a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985e8f6e440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DALE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DALE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DALE AS ble etablert [år] og holder til i Folkestad.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DALE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DALE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DALE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36 293 349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2 537 800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12 021 722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19 143 165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DALE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BJØRNENAKK AS  –  76,0 %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SNEKKERN DALE AS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DALE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Dalsfjordvegen 2793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6120 Folkestad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07 44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lasse@dale-as.no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982 292 948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DALE AS</a:t>
            </a:r>
          </a:p>
        </p:txBody>
      </p:sp>
    </p:spTree>
  </p:cSld>
  <p:clrMapOvr>
    <a:masterClrMapping xmlns:a="http://schemas.openxmlformats.org/drawingml/2006/main"/>
  </p:clrMapOvr>
</p:sld>
</file>