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74b26c8cc043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c05b7a62044f7d"/>
  </p:sldMasterIdLst>
  <p:sldIdLst>
    <p:sldId xmlns:r="http://schemas.openxmlformats.org/officeDocument/2006/relationships" id="256" r:id="Rdc3f53a33cc74eaf"/>
    <p:sldId xmlns:r="http://schemas.openxmlformats.org/officeDocument/2006/relationships" id="257" r:id="Ra44dc45965084e1f"/>
    <p:sldId xmlns:r="http://schemas.openxmlformats.org/officeDocument/2006/relationships" id="258" r:id="R72c058ba20224616"/>
    <p:sldId xmlns:r="http://schemas.openxmlformats.org/officeDocument/2006/relationships" id="259" r:id="R598e14c38b98441d"/>
    <p:sldId xmlns:r="http://schemas.openxmlformats.org/officeDocument/2006/relationships" id="260" r:id="Re577f9e321344e63"/>
    <p:sldId xmlns:r="http://schemas.openxmlformats.org/officeDocument/2006/relationships" id="261" r:id="Rbadc5e3b88684511"/>
    <p:sldId xmlns:r="http://schemas.openxmlformats.org/officeDocument/2006/relationships" id="262" r:id="R50d4e610beba44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05b7a62044f7d" /><Relationship Type="http://schemas.openxmlformats.org/officeDocument/2006/relationships/slide" Target="/ppt/slides/slide1.xml" Id="Rdc3f53a33cc74eaf" /><Relationship Type="http://schemas.openxmlformats.org/officeDocument/2006/relationships/slide" Target="/ppt/slides/slide2.xml" Id="Ra44dc45965084e1f" /><Relationship Type="http://schemas.openxmlformats.org/officeDocument/2006/relationships/slide" Target="/ppt/slides/slide3.xml" Id="R72c058ba20224616" /><Relationship Type="http://schemas.openxmlformats.org/officeDocument/2006/relationships/slide" Target="/ppt/slides/slide4.xml" Id="R598e14c38b98441d" /><Relationship Type="http://schemas.openxmlformats.org/officeDocument/2006/relationships/slide" Target="/ppt/slides/slide5.xml" Id="Re577f9e321344e63" /><Relationship Type="http://schemas.openxmlformats.org/officeDocument/2006/relationships/slide" Target="/ppt/slides/slide6.xml" Id="Rbadc5e3b88684511" /><Relationship Type="http://schemas.openxmlformats.org/officeDocument/2006/relationships/slide" Target="/ppt/slides/slide7.xml" Id="R50d4e610beba44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ef09b2de9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514ac35f34056" /><Relationship Type="http://schemas.openxmlformats.org/officeDocument/2006/relationships/theme" Target="/ppt/slideMasters/theme/theme1.xml" Id="Rb5e714d5f6d243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a514ac35f3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2bc880f9041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a7e4ae316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09422fbbd4a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8b9f799424f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a75cf1e9e44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9a54878fd4b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5e2d800084a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 AS ble etablert [år] og holder til i Strandebarm.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53 469 314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14 699 265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23 128 140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H.I.BERGE TRANSPORT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Båtavika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5630 Strandebarm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kjell.berge@kvamnet.no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