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d15501eacd4f6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e8a16ff3fcf49ef"/>
  </p:sldMasterIdLst>
  <p:sldIdLst>
    <p:sldId xmlns:r="http://schemas.openxmlformats.org/officeDocument/2006/relationships" id="256" r:id="R456e9c5944554b09"/>
    <p:sldId xmlns:r="http://schemas.openxmlformats.org/officeDocument/2006/relationships" id="257" r:id="R19d0de0dc04b4ba2"/>
    <p:sldId xmlns:r="http://schemas.openxmlformats.org/officeDocument/2006/relationships" id="258" r:id="Rc0e7e1e455194b37"/>
    <p:sldId xmlns:r="http://schemas.openxmlformats.org/officeDocument/2006/relationships" id="259" r:id="R5133c7f7ac3d4ceb"/>
    <p:sldId xmlns:r="http://schemas.openxmlformats.org/officeDocument/2006/relationships" id="260" r:id="R276e090d0754403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8a16ff3fcf49ef" /><Relationship Type="http://schemas.openxmlformats.org/officeDocument/2006/relationships/slide" Target="/ppt/slides/slide1.xml" Id="R456e9c5944554b09" /><Relationship Type="http://schemas.openxmlformats.org/officeDocument/2006/relationships/slide" Target="/ppt/slides/slide2.xml" Id="R19d0de0dc04b4ba2" /><Relationship Type="http://schemas.openxmlformats.org/officeDocument/2006/relationships/slide" Target="/ppt/slides/slide3.xml" Id="Rc0e7e1e455194b37" /><Relationship Type="http://schemas.openxmlformats.org/officeDocument/2006/relationships/slide" Target="/ppt/slides/slide4.xml" Id="R5133c7f7ac3d4ceb" /><Relationship Type="http://schemas.openxmlformats.org/officeDocument/2006/relationships/slide" Target="/ppt/slides/slide5.xml" Id="R276e090d0754403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d2153f514f4f8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a18161c3f44237" /><Relationship Type="http://schemas.openxmlformats.org/officeDocument/2006/relationships/theme" Target="/ppt/slideMasters/theme/theme1.xml" Id="R183f536d956f42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ea18161c3f442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65fb1023524a5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78aee2686248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78e8c3efcf4a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ae643422704f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2dbd1869564a1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SØRENSENS AUTOMATUTLEIE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SØRENSENS AUTOMATUTLEIE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SØRENSENS AUTOMATUTLEIE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SØRENSENS AUTOMATUTLEIE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SØRENSENS AUTOMATUTLEIE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SØRENSENS AUTOMATUTLEIE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982 279 305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SØRENSENS AUTOMATUTLEIE AS</a:t>
            </a:r>
          </a:p>
        </p:txBody>
      </p:sp>
    </p:spTree>
  </p:cSld>
  <p:clrMapOvr>
    <a:masterClrMapping xmlns:a="http://schemas.openxmlformats.org/drawingml/2006/main"/>
  </p:clrMapOvr>
</p:sld>
</file>