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d3ebb473d4f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dd91d270774456"/>
  </p:sldMasterIdLst>
  <p:sldIdLst>
    <p:sldId xmlns:r="http://schemas.openxmlformats.org/officeDocument/2006/relationships" id="256" r:id="R1f1dca09f0e44331"/>
    <p:sldId xmlns:r="http://schemas.openxmlformats.org/officeDocument/2006/relationships" id="257" r:id="R2dd5db02e1874866"/>
    <p:sldId xmlns:r="http://schemas.openxmlformats.org/officeDocument/2006/relationships" id="258" r:id="Rb54ecec8751a47a1"/>
    <p:sldId xmlns:r="http://schemas.openxmlformats.org/officeDocument/2006/relationships" id="259" r:id="R8ddbba9908674f5e"/>
    <p:sldId xmlns:r="http://schemas.openxmlformats.org/officeDocument/2006/relationships" id="260" r:id="Rec51a1789d564dbd"/>
    <p:sldId xmlns:r="http://schemas.openxmlformats.org/officeDocument/2006/relationships" id="261" r:id="R0ad48f7fe18a4fa8"/>
    <p:sldId xmlns:r="http://schemas.openxmlformats.org/officeDocument/2006/relationships" id="262" r:id="Rb00dda40a39c48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d91d270774456" /><Relationship Type="http://schemas.openxmlformats.org/officeDocument/2006/relationships/slide" Target="/ppt/slides/slide1.xml" Id="R1f1dca09f0e44331" /><Relationship Type="http://schemas.openxmlformats.org/officeDocument/2006/relationships/slide" Target="/ppt/slides/slide2.xml" Id="R2dd5db02e1874866" /><Relationship Type="http://schemas.openxmlformats.org/officeDocument/2006/relationships/slide" Target="/ppt/slides/slide3.xml" Id="Rb54ecec8751a47a1" /><Relationship Type="http://schemas.openxmlformats.org/officeDocument/2006/relationships/slide" Target="/ppt/slides/slide4.xml" Id="R8ddbba9908674f5e" /><Relationship Type="http://schemas.openxmlformats.org/officeDocument/2006/relationships/slide" Target="/ppt/slides/slide5.xml" Id="Rec51a1789d564dbd" /><Relationship Type="http://schemas.openxmlformats.org/officeDocument/2006/relationships/slide" Target="/ppt/slides/slide6.xml" Id="R0ad48f7fe18a4fa8" /><Relationship Type="http://schemas.openxmlformats.org/officeDocument/2006/relationships/slide" Target="/ppt/slides/slide7.xml" Id="Rb00dda40a39c48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420ce988f41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354d7caf24eb6" /><Relationship Type="http://schemas.openxmlformats.org/officeDocument/2006/relationships/theme" Target="/ppt/slideMasters/theme/theme1.xml" Id="Rd1c4fff9045b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354d7caf2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c29b29ca7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6f8e0ceab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ea68eba2f43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4e52fd59e42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8915d20ce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67f7f1ea14a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4aa0997f3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WIIK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WIIK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35 785 783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46 606 149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ARNE WIIK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KATRIN SUSANNE WIIK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96 38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