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13579596da4c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dffb65ae8840da"/>
  </p:sldMasterIdLst>
  <p:sldIdLst>
    <p:sldId xmlns:r="http://schemas.openxmlformats.org/officeDocument/2006/relationships" id="256" r:id="R56e977c0227a48d6"/>
    <p:sldId xmlns:r="http://schemas.openxmlformats.org/officeDocument/2006/relationships" id="257" r:id="R60c4361029bc4e3a"/>
    <p:sldId xmlns:r="http://schemas.openxmlformats.org/officeDocument/2006/relationships" id="258" r:id="R7db58ee8d59743e2"/>
    <p:sldId xmlns:r="http://schemas.openxmlformats.org/officeDocument/2006/relationships" id="259" r:id="Rf2eb8661b0bb4402"/>
    <p:sldId xmlns:r="http://schemas.openxmlformats.org/officeDocument/2006/relationships" id="260" r:id="Rfaa81d51d73342fe"/>
    <p:sldId xmlns:r="http://schemas.openxmlformats.org/officeDocument/2006/relationships" id="261" r:id="R82162e23538f4156"/>
    <p:sldId xmlns:r="http://schemas.openxmlformats.org/officeDocument/2006/relationships" id="262" r:id="R24a76017561644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ffb65ae8840da" /><Relationship Type="http://schemas.openxmlformats.org/officeDocument/2006/relationships/slide" Target="/ppt/slides/slide1.xml" Id="R56e977c0227a48d6" /><Relationship Type="http://schemas.openxmlformats.org/officeDocument/2006/relationships/slide" Target="/ppt/slides/slide2.xml" Id="R60c4361029bc4e3a" /><Relationship Type="http://schemas.openxmlformats.org/officeDocument/2006/relationships/slide" Target="/ppt/slides/slide3.xml" Id="R7db58ee8d59743e2" /><Relationship Type="http://schemas.openxmlformats.org/officeDocument/2006/relationships/slide" Target="/ppt/slides/slide4.xml" Id="Rf2eb8661b0bb4402" /><Relationship Type="http://schemas.openxmlformats.org/officeDocument/2006/relationships/slide" Target="/ppt/slides/slide5.xml" Id="Rfaa81d51d73342fe" /><Relationship Type="http://schemas.openxmlformats.org/officeDocument/2006/relationships/slide" Target="/ppt/slides/slide6.xml" Id="R82162e23538f4156" /><Relationship Type="http://schemas.openxmlformats.org/officeDocument/2006/relationships/slide" Target="/ppt/slides/slide7.xml" Id="R24a76017561644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83005cc794b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d927924654f0e" /><Relationship Type="http://schemas.openxmlformats.org/officeDocument/2006/relationships/theme" Target="/ppt/slideMasters/theme/theme1.xml" Id="Rd351c8a4576446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ed927924654f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69d3d0ff6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54694b60246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294dca71c43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7d34688d14e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b6dbce93b48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4d66b1bb94d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d233f884b4b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ROBUST REGNSKAP OG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ROBUST REGNSKAP OG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ROBUST REGNSKAP OG REVISJON AS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ROBUST REGNSKAP OG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ROBUST REGNSKAP OG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ROBUST REGNSKAP OG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17 185 380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525 298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5 338 263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ROBUST REGNSKAP OG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LØDØEN VEGARD  –  41,0 %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HUNGNES SVERRE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DAG HENNING LOE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LØDØEN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 INVEST AS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LARS PETTER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ROBUST REGNSKAP OG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Grandegata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6210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85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post@nordvestrevisjon.no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www.nordvestrevisjon.no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982 247 268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ROBUST REGNSKAP OG REVISJON AS</a:t>
            </a:r>
          </a:p>
        </p:txBody>
      </p:sp>
    </p:spTree>
  </p:cSld>
  <p:clrMapOvr>
    <a:masterClrMapping xmlns:a="http://schemas.openxmlformats.org/drawingml/2006/main"/>
  </p:clrMapOvr>
</p:sld>
</file>