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dbb9ecf09447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6b67699b1b44d5"/>
  </p:sldMasterIdLst>
  <p:sldIdLst>
    <p:sldId xmlns:r="http://schemas.openxmlformats.org/officeDocument/2006/relationships" id="256" r:id="R08e27d3e400a414e"/>
    <p:sldId xmlns:r="http://schemas.openxmlformats.org/officeDocument/2006/relationships" id="257" r:id="R37e2ea47ec7a460a"/>
    <p:sldId xmlns:r="http://schemas.openxmlformats.org/officeDocument/2006/relationships" id="258" r:id="Rdd358a7595a04507"/>
    <p:sldId xmlns:r="http://schemas.openxmlformats.org/officeDocument/2006/relationships" id="259" r:id="Raae58d2d727e4287"/>
    <p:sldId xmlns:r="http://schemas.openxmlformats.org/officeDocument/2006/relationships" id="260" r:id="Rc4bbf952b1c246eb"/>
    <p:sldId xmlns:r="http://schemas.openxmlformats.org/officeDocument/2006/relationships" id="261" r:id="R48742ed970fd4a2e"/>
    <p:sldId xmlns:r="http://schemas.openxmlformats.org/officeDocument/2006/relationships" id="262" r:id="R9e1dae736ce542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6b67699b1b44d5" /><Relationship Type="http://schemas.openxmlformats.org/officeDocument/2006/relationships/slide" Target="/ppt/slides/slide1.xml" Id="R08e27d3e400a414e" /><Relationship Type="http://schemas.openxmlformats.org/officeDocument/2006/relationships/slide" Target="/ppt/slides/slide2.xml" Id="R37e2ea47ec7a460a" /><Relationship Type="http://schemas.openxmlformats.org/officeDocument/2006/relationships/slide" Target="/ppt/slides/slide3.xml" Id="Rdd358a7595a04507" /><Relationship Type="http://schemas.openxmlformats.org/officeDocument/2006/relationships/slide" Target="/ppt/slides/slide4.xml" Id="Raae58d2d727e4287" /><Relationship Type="http://schemas.openxmlformats.org/officeDocument/2006/relationships/slide" Target="/ppt/slides/slide5.xml" Id="Rc4bbf952b1c246eb" /><Relationship Type="http://schemas.openxmlformats.org/officeDocument/2006/relationships/slide" Target="/ppt/slides/slide6.xml" Id="R48742ed970fd4a2e" /><Relationship Type="http://schemas.openxmlformats.org/officeDocument/2006/relationships/slide" Target="/ppt/slides/slide7.xml" Id="R9e1dae736ce542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eabe7b6c241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84c01b84046e8" /><Relationship Type="http://schemas.openxmlformats.org/officeDocument/2006/relationships/theme" Target="/ppt/slideMasters/theme/theme1.xml" Id="R213f15c471c240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f84c01b84046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c3faecec044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8366da41c49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caa7d90ca4b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99ec317d84b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51852b11444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72dfa6b6d4e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9ccb1f8ef42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KURT BYE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BYE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BYE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BYE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BYE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BYE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15 084 013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983 820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6 265 381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10 185 122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BYE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JARDIN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POPPY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RUBUS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BYE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Jektsmedgata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982 244 749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KURT BYE AS</a:t>
            </a:r>
          </a:p>
        </p:txBody>
      </p:sp>
    </p:spTree>
  </p:cSld>
  <p:clrMapOvr>
    <a:masterClrMapping xmlns:a="http://schemas.openxmlformats.org/drawingml/2006/main"/>
  </p:clrMapOvr>
</p:sld>
</file>