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874da2550246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45cd53045b44df"/>
  </p:sldMasterIdLst>
  <p:sldIdLst>
    <p:sldId xmlns:r="http://schemas.openxmlformats.org/officeDocument/2006/relationships" id="256" r:id="R6e72958285c6406e"/>
    <p:sldId xmlns:r="http://schemas.openxmlformats.org/officeDocument/2006/relationships" id="257" r:id="R4e9c675b45b34a05"/>
    <p:sldId xmlns:r="http://schemas.openxmlformats.org/officeDocument/2006/relationships" id="258" r:id="Rd482bc85ae9548cb"/>
    <p:sldId xmlns:r="http://schemas.openxmlformats.org/officeDocument/2006/relationships" id="259" r:id="Re94d77cb6b0c4336"/>
    <p:sldId xmlns:r="http://schemas.openxmlformats.org/officeDocument/2006/relationships" id="260" r:id="R89126807a3f54c24"/>
    <p:sldId xmlns:r="http://schemas.openxmlformats.org/officeDocument/2006/relationships" id="261" r:id="R3809a1e7bdef49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45cd53045b44df" /><Relationship Type="http://schemas.openxmlformats.org/officeDocument/2006/relationships/slide" Target="/ppt/slides/slide1.xml" Id="R6e72958285c6406e" /><Relationship Type="http://schemas.openxmlformats.org/officeDocument/2006/relationships/slide" Target="/ppt/slides/slide2.xml" Id="R4e9c675b45b34a05" /><Relationship Type="http://schemas.openxmlformats.org/officeDocument/2006/relationships/slide" Target="/ppt/slides/slide3.xml" Id="Rd482bc85ae9548cb" /><Relationship Type="http://schemas.openxmlformats.org/officeDocument/2006/relationships/slide" Target="/ppt/slides/slide4.xml" Id="Re94d77cb6b0c4336" /><Relationship Type="http://schemas.openxmlformats.org/officeDocument/2006/relationships/slide" Target="/ppt/slides/slide5.xml" Id="R89126807a3f54c24" /><Relationship Type="http://schemas.openxmlformats.org/officeDocument/2006/relationships/slide" Target="/ppt/slides/slide6.xml" Id="R3809a1e7bdef49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74bfc56fa845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2b07162b54965" /><Relationship Type="http://schemas.openxmlformats.org/officeDocument/2006/relationships/theme" Target="/ppt/slideMasters/theme/theme1.xml" Id="Rd5e45cc4f27348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92b07162b549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926079cd641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f0ce01f1044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efbf9c8c448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305f2381cf49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8a81ce60e49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83da26d3647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GLOBAL MARINE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MARINE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GLOBAL MARINE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MARINE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MARINE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MARINE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−113 311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−375 919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3 125 515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23 192 863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MARINE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982 236 835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MARINE EIENDOM AS</a:t>
            </a:r>
          </a:p>
        </p:txBody>
      </p:sp>
    </p:spTree>
  </p:cSld>
  <p:clrMapOvr>
    <a:masterClrMapping xmlns:a="http://schemas.openxmlformats.org/drawingml/2006/main"/>
  </p:clrMapOvr>
</p:sld>
</file>