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f45dab916646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92fe903b76449d"/>
  </p:sldMasterIdLst>
  <p:sldIdLst>
    <p:sldId xmlns:r="http://schemas.openxmlformats.org/officeDocument/2006/relationships" id="256" r:id="R8df01bd6108444f6"/>
    <p:sldId xmlns:r="http://schemas.openxmlformats.org/officeDocument/2006/relationships" id="257" r:id="R02b01960a2b54cbf"/>
    <p:sldId xmlns:r="http://schemas.openxmlformats.org/officeDocument/2006/relationships" id="258" r:id="R814fc956ebe84dbb"/>
    <p:sldId xmlns:r="http://schemas.openxmlformats.org/officeDocument/2006/relationships" id="259" r:id="R394a78af09154f15"/>
    <p:sldId xmlns:r="http://schemas.openxmlformats.org/officeDocument/2006/relationships" id="260" r:id="Rb7e66e3b083149d0"/>
    <p:sldId xmlns:r="http://schemas.openxmlformats.org/officeDocument/2006/relationships" id="261" r:id="Rf80ffcf582874fba"/>
    <p:sldId xmlns:r="http://schemas.openxmlformats.org/officeDocument/2006/relationships" id="262" r:id="R8f268d185fc743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2fe903b76449d" /><Relationship Type="http://schemas.openxmlformats.org/officeDocument/2006/relationships/slide" Target="/ppt/slides/slide1.xml" Id="R8df01bd6108444f6" /><Relationship Type="http://schemas.openxmlformats.org/officeDocument/2006/relationships/slide" Target="/ppt/slides/slide2.xml" Id="R02b01960a2b54cbf" /><Relationship Type="http://schemas.openxmlformats.org/officeDocument/2006/relationships/slide" Target="/ppt/slides/slide3.xml" Id="R814fc956ebe84dbb" /><Relationship Type="http://schemas.openxmlformats.org/officeDocument/2006/relationships/slide" Target="/ppt/slides/slide4.xml" Id="R394a78af09154f15" /><Relationship Type="http://schemas.openxmlformats.org/officeDocument/2006/relationships/slide" Target="/ppt/slides/slide5.xml" Id="Rb7e66e3b083149d0" /><Relationship Type="http://schemas.openxmlformats.org/officeDocument/2006/relationships/slide" Target="/ppt/slides/slide6.xml" Id="Rf80ffcf582874fba" /><Relationship Type="http://schemas.openxmlformats.org/officeDocument/2006/relationships/slide" Target="/ppt/slides/slide7.xml" Id="R8f268d185fc743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16cd1eff347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21fd824d1426b" /><Relationship Type="http://schemas.openxmlformats.org/officeDocument/2006/relationships/theme" Target="/ppt/slideMasters/theme/theme1.xml" Id="R60c50c52f57341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d21fd824d142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0977aabd241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a2c68767a40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7013ede3642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88e690ce142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67153194743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02fe350c144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3a64366e84a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VALVE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VALVE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VALVE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VALVE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VALVE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VALVE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456 827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154 693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1 008 346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4 224 726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VALVE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S COCK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VALVE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982 235 707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VALVE GROUP AS</a:t>
            </a:r>
          </a:p>
        </p:txBody>
      </p:sp>
    </p:spTree>
  </p:cSld>
  <p:clrMapOvr>
    <a:masterClrMapping xmlns:a="http://schemas.openxmlformats.org/drawingml/2006/main"/>
  </p:clrMapOvr>
</p:sld>
</file>