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162a3c32da49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037446e3b54451"/>
  </p:sldMasterIdLst>
  <p:sldIdLst>
    <p:sldId xmlns:r="http://schemas.openxmlformats.org/officeDocument/2006/relationships" id="256" r:id="Rfcc99ad4280b48fb"/>
    <p:sldId xmlns:r="http://schemas.openxmlformats.org/officeDocument/2006/relationships" id="257" r:id="R371864db12b34036"/>
    <p:sldId xmlns:r="http://schemas.openxmlformats.org/officeDocument/2006/relationships" id="258" r:id="Re9d1b05536174cb7"/>
    <p:sldId xmlns:r="http://schemas.openxmlformats.org/officeDocument/2006/relationships" id="259" r:id="Rb4d02bdc2ebc4557"/>
    <p:sldId xmlns:r="http://schemas.openxmlformats.org/officeDocument/2006/relationships" id="260" r:id="Rae67fbfe2e454e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37446e3b54451" /><Relationship Type="http://schemas.openxmlformats.org/officeDocument/2006/relationships/slide" Target="/ppt/slides/slide1.xml" Id="Rfcc99ad4280b48fb" /><Relationship Type="http://schemas.openxmlformats.org/officeDocument/2006/relationships/slide" Target="/ppt/slides/slide2.xml" Id="R371864db12b34036" /><Relationship Type="http://schemas.openxmlformats.org/officeDocument/2006/relationships/slide" Target="/ppt/slides/slide3.xml" Id="Re9d1b05536174cb7" /><Relationship Type="http://schemas.openxmlformats.org/officeDocument/2006/relationships/slide" Target="/ppt/slides/slide4.xml" Id="Rb4d02bdc2ebc4557" /><Relationship Type="http://schemas.openxmlformats.org/officeDocument/2006/relationships/slide" Target="/ppt/slides/slide5.xml" Id="Rae67fbfe2e454e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31fc5b89841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42242e9fd47bb" /><Relationship Type="http://schemas.openxmlformats.org/officeDocument/2006/relationships/theme" Target="/ppt/slideMasters/theme/theme1.xml" Id="R7571e3a9a1374b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042242e9fd47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aa70eb6f443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c799880384c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970894e1349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eaf2776f14c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5e54ee9d24d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NAMDALSKJELL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NAMDALSKJELL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NAMDALSKJELL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NAMDALSKJELL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NAMDALSKJELL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NAMDALSKJELL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982 227 615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NAMDALSKJELL AS</a:t>
            </a:r>
          </a:p>
        </p:txBody>
      </p:sp>
    </p:spTree>
  </p:cSld>
  <p:clrMapOvr>
    <a:masterClrMapping xmlns:a="http://schemas.openxmlformats.org/drawingml/2006/main"/>
  </p:clrMapOvr>
</p:sld>
</file>