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d309a723abb4a5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dc23b79c4e144ec"/>
  </p:sldMasterIdLst>
  <p:sldIdLst>
    <p:sldId xmlns:r="http://schemas.openxmlformats.org/officeDocument/2006/relationships" id="256" r:id="R3f6896c2af39443e"/>
    <p:sldId xmlns:r="http://schemas.openxmlformats.org/officeDocument/2006/relationships" id="257" r:id="Rdd2e9847b7544746"/>
    <p:sldId xmlns:r="http://schemas.openxmlformats.org/officeDocument/2006/relationships" id="258" r:id="R6cf9de0ad3a54f07"/>
    <p:sldId xmlns:r="http://schemas.openxmlformats.org/officeDocument/2006/relationships" id="259" r:id="Rcd174a5fc9ae424b"/>
    <p:sldId xmlns:r="http://schemas.openxmlformats.org/officeDocument/2006/relationships" id="260" r:id="Rc848b33578184270"/>
    <p:sldId xmlns:r="http://schemas.openxmlformats.org/officeDocument/2006/relationships" id="261" r:id="Rea32bbe9d00e48d7"/>
    <p:sldId xmlns:r="http://schemas.openxmlformats.org/officeDocument/2006/relationships" id="262" r:id="R209c33169b58476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c23b79c4e144ec" /><Relationship Type="http://schemas.openxmlformats.org/officeDocument/2006/relationships/slide" Target="/ppt/slides/slide1.xml" Id="R3f6896c2af39443e" /><Relationship Type="http://schemas.openxmlformats.org/officeDocument/2006/relationships/slide" Target="/ppt/slides/slide2.xml" Id="Rdd2e9847b7544746" /><Relationship Type="http://schemas.openxmlformats.org/officeDocument/2006/relationships/slide" Target="/ppt/slides/slide3.xml" Id="R6cf9de0ad3a54f07" /><Relationship Type="http://schemas.openxmlformats.org/officeDocument/2006/relationships/slide" Target="/ppt/slides/slide4.xml" Id="Rcd174a5fc9ae424b" /><Relationship Type="http://schemas.openxmlformats.org/officeDocument/2006/relationships/slide" Target="/ppt/slides/slide5.xml" Id="Rc848b33578184270" /><Relationship Type="http://schemas.openxmlformats.org/officeDocument/2006/relationships/slide" Target="/ppt/slides/slide6.xml" Id="Rea32bbe9d00e48d7" /><Relationship Type="http://schemas.openxmlformats.org/officeDocument/2006/relationships/slide" Target="/ppt/slides/slide7.xml" Id="R209c33169b58476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8f928a63e2435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caf550aff744cf" /><Relationship Type="http://schemas.openxmlformats.org/officeDocument/2006/relationships/theme" Target="/ppt/slideMasters/theme/theme1.xml" Id="R5c8bc2d853a9495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caf550aff744c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d145c9679540a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99f83e560343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18840e290945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58aa052ccc4ba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3225a4d22b41d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170edf5e424f5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0cd6529f1345a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FOSSE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FOSSE EIENDOM AS ble etablert [år] og holder til i Ål.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−10 631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−8 068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−559 586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13 840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FOSSE ATLE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Hago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3570 Ål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982 224 764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FOSSE EIENDOM AS</a:t>
            </a:r>
          </a:p>
        </p:txBody>
      </p:sp>
    </p:spTree>
  </p:cSld>
  <p:clrMapOvr>
    <a:masterClrMapping xmlns:a="http://schemas.openxmlformats.org/drawingml/2006/main"/>
  </p:clrMapOvr>
</p:sld>
</file>