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85842f0a03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b86ebcfbe74f54"/>
  </p:sldMasterIdLst>
  <p:sldIdLst>
    <p:sldId xmlns:r="http://schemas.openxmlformats.org/officeDocument/2006/relationships" id="256" r:id="R583b6944d8d34274"/>
    <p:sldId xmlns:r="http://schemas.openxmlformats.org/officeDocument/2006/relationships" id="257" r:id="R99334a3c1a3b4ebe"/>
    <p:sldId xmlns:r="http://schemas.openxmlformats.org/officeDocument/2006/relationships" id="258" r:id="R48b41171ff2f4fad"/>
    <p:sldId xmlns:r="http://schemas.openxmlformats.org/officeDocument/2006/relationships" id="259" r:id="R4eca23cffd0a48c8"/>
    <p:sldId xmlns:r="http://schemas.openxmlformats.org/officeDocument/2006/relationships" id="260" r:id="Rfd8d8bf756984cf9"/>
    <p:sldId xmlns:r="http://schemas.openxmlformats.org/officeDocument/2006/relationships" id="261" r:id="Rd000e9d35e9443df"/>
    <p:sldId xmlns:r="http://schemas.openxmlformats.org/officeDocument/2006/relationships" id="262" r:id="R56a810ecde7b4d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86ebcfbe74f54" /><Relationship Type="http://schemas.openxmlformats.org/officeDocument/2006/relationships/slide" Target="/ppt/slides/slide1.xml" Id="R583b6944d8d34274" /><Relationship Type="http://schemas.openxmlformats.org/officeDocument/2006/relationships/slide" Target="/ppt/slides/slide2.xml" Id="R99334a3c1a3b4ebe" /><Relationship Type="http://schemas.openxmlformats.org/officeDocument/2006/relationships/slide" Target="/ppt/slides/slide3.xml" Id="R48b41171ff2f4fad" /><Relationship Type="http://schemas.openxmlformats.org/officeDocument/2006/relationships/slide" Target="/ppt/slides/slide4.xml" Id="R4eca23cffd0a48c8" /><Relationship Type="http://schemas.openxmlformats.org/officeDocument/2006/relationships/slide" Target="/ppt/slides/slide5.xml" Id="Rfd8d8bf756984cf9" /><Relationship Type="http://schemas.openxmlformats.org/officeDocument/2006/relationships/slide" Target="/ppt/slides/slide6.xml" Id="Rd000e9d35e9443df" /><Relationship Type="http://schemas.openxmlformats.org/officeDocument/2006/relationships/slide" Target="/ppt/slides/slide7.xml" Id="R56a810ecde7b4d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4eac322a044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e3c4b7ab84f6b" /><Relationship Type="http://schemas.openxmlformats.org/officeDocument/2006/relationships/theme" Target="/ppt/slideMasters/theme/theme1.xml" Id="R7626eb33007f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5e3c4b7ab84f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bd28afa1248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c81f8073a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079b8e0cb45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40d475e3348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586e3ac3340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361762baf44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3fec2d5a449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LYDGULVSYSTEMER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LYDGULVSYSTEMER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LYDGULVSYSTEMER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LYDGULVSYSTEMER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LYDGULVSYSTEMER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LYDGULVSYSTEMER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51 716 398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−1 731 588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−1 572 868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23 174 080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LYDGULVSYSTEMER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MELLEM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LYDGULVSYSTEMER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LYDGULVSYSTEMER AS</a:t>
            </a:r>
          </a:p>
        </p:txBody>
      </p:sp>
    </p:spTree>
  </p:cSld>
  <p:clrMapOvr>
    <a:masterClrMapping xmlns:a="http://schemas.openxmlformats.org/drawingml/2006/main"/>
  </p:clrMapOvr>
</p:sld>
</file>