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18e3cec8243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28274219c94f2d"/>
  </p:sldMasterIdLst>
  <p:sldIdLst>
    <p:sldId xmlns:r="http://schemas.openxmlformats.org/officeDocument/2006/relationships" id="256" r:id="R09c6ca2c1fc34949"/>
    <p:sldId xmlns:r="http://schemas.openxmlformats.org/officeDocument/2006/relationships" id="257" r:id="R84c52c9320ee47c4"/>
    <p:sldId xmlns:r="http://schemas.openxmlformats.org/officeDocument/2006/relationships" id="258" r:id="R2bbdbeb8697f489b"/>
    <p:sldId xmlns:r="http://schemas.openxmlformats.org/officeDocument/2006/relationships" id="259" r:id="Ra8b15ea008bb4f68"/>
    <p:sldId xmlns:r="http://schemas.openxmlformats.org/officeDocument/2006/relationships" id="260" r:id="Rbd33b9ff35254497"/>
    <p:sldId xmlns:r="http://schemas.openxmlformats.org/officeDocument/2006/relationships" id="261" r:id="Rdc3fa36698f446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28274219c94f2d" /><Relationship Type="http://schemas.openxmlformats.org/officeDocument/2006/relationships/slide" Target="/ppt/slides/slide1.xml" Id="R09c6ca2c1fc34949" /><Relationship Type="http://schemas.openxmlformats.org/officeDocument/2006/relationships/slide" Target="/ppt/slides/slide2.xml" Id="R84c52c9320ee47c4" /><Relationship Type="http://schemas.openxmlformats.org/officeDocument/2006/relationships/slide" Target="/ppt/slides/slide3.xml" Id="R2bbdbeb8697f489b" /><Relationship Type="http://schemas.openxmlformats.org/officeDocument/2006/relationships/slide" Target="/ppt/slides/slide4.xml" Id="Ra8b15ea008bb4f68" /><Relationship Type="http://schemas.openxmlformats.org/officeDocument/2006/relationships/slide" Target="/ppt/slides/slide5.xml" Id="Rbd33b9ff35254497" /><Relationship Type="http://schemas.openxmlformats.org/officeDocument/2006/relationships/slide" Target="/ppt/slides/slide6.xml" Id="Rdc3fa36698f446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fb6a6bfbbb64d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38f59d7804d36" /><Relationship Type="http://schemas.openxmlformats.org/officeDocument/2006/relationships/theme" Target="/ppt/slideMasters/theme/theme1.xml" Id="R82763a6583b142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f38f59d7804d3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d454781fd94e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465f25ae349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26e7a9b96f4d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f6ed4eae4a49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954ab47354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c5a7cf46974d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TEKSTIL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TEKSTIL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TEKSTIL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TEKSTIL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TEKSTIL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TEKSTIL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TEKSTIL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TEKSTIL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982 221 587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TEKSTIL AS</a:t>
            </a:r>
          </a:p>
        </p:txBody>
      </p:sp>
    </p:spTree>
  </p:cSld>
  <p:clrMapOvr>
    <a:masterClrMapping xmlns:a="http://schemas.openxmlformats.org/drawingml/2006/main"/>
  </p:clrMapOvr>
</p:sld>
</file>