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71bd50bf024e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a734905a4f46ba"/>
  </p:sldMasterIdLst>
  <p:sldIdLst>
    <p:sldId xmlns:r="http://schemas.openxmlformats.org/officeDocument/2006/relationships" id="256" r:id="R4e2733331b614866"/>
    <p:sldId xmlns:r="http://schemas.openxmlformats.org/officeDocument/2006/relationships" id="257" r:id="R70258ea9f5f14cf2"/>
    <p:sldId xmlns:r="http://schemas.openxmlformats.org/officeDocument/2006/relationships" id="258" r:id="Rd646164dffe14628"/>
    <p:sldId xmlns:r="http://schemas.openxmlformats.org/officeDocument/2006/relationships" id="259" r:id="R1ad4d0e54c594456"/>
    <p:sldId xmlns:r="http://schemas.openxmlformats.org/officeDocument/2006/relationships" id="260" r:id="R8a8a49c1b77243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a734905a4f46ba" /><Relationship Type="http://schemas.openxmlformats.org/officeDocument/2006/relationships/slide" Target="/ppt/slides/slide1.xml" Id="R4e2733331b614866" /><Relationship Type="http://schemas.openxmlformats.org/officeDocument/2006/relationships/slide" Target="/ppt/slides/slide2.xml" Id="R70258ea9f5f14cf2" /><Relationship Type="http://schemas.openxmlformats.org/officeDocument/2006/relationships/slide" Target="/ppt/slides/slide3.xml" Id="Rd646164dffe14628" /><Relationship Type="http://schemas.openxmlformats.org/officeDocument/2006/relationships/slide" Target="/ppt/slides/slide4.xml" Id="R1ad4d0e54c594456" /><Relationship Type="http://schemas.openxmlformats.org/officeDocument/2006/relationships/slide" Target="/ppt/slides/slide5.xml" Id="R8a8a49c1b77243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a8a07f0d8041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6c003bc7148f7" /><Relationship Type="http://schemas.openxmlformats.org/officeDocument/2006/relationships/theme" Target="/ppt/slideMasters/theme/theme1.xml" Id="R01a48d4d28724d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b6c003bc7148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58fd9e0bf4b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3776ec6454d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f2b98071149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4efe6cada44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7f1e34c0f4a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ALTA ELEKTRISKE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ALTA ELEKTRISKE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982 215 692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ELEKTRISKE AS</a:t>
            </a:r>
          </a:p>
        </p:txBody>
      </p:sp>
    </p:spTree>
  </p:cSld>
  <p:clrMapOvr>
    <a:masterClrMapping xmlns:a="http://schemas.openxmlformats.org/drawingml/2006/main"/>
  </p:clrMapOvr>
</p:sld>
</file>