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099b7147c540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f7e7ee5757413f"/>
  </p:sldMasterIdLst>
  <p:sldIdLst>
    <p:sldId xmlns:r="http://schemas.openxmlformats.org/officeDocument/2006/relationships" id="256" r:id="Rca7ceeac278d446e"/>
    <p:sldId xmlns:r="http://schemas.openxmlformats.org/officeDocument/2006/relationships" id="257" r:id="Rdad4466d4c424f67"/>
    <p:sldId xmlns:r="http://schemas.openxmlformats.org/officeDocument/2006/relationships" id="258" r:id="Ra439915d4d8e445f"/>
    <p:sldId xmlns:r="http://schemas.openxmlformats.org/officeDocument/2006/relationships" id="259" r:id="R801390974f234c3b"/>
    <p:sldId xmlns:r="http://schemas.openxmlformats.org/officeDocument/2006/relationships" id="260" r:id="Rc20a98996b94473f"/>
    <p:sldId xmlns:r="http://schemas.openxmlformats.org/officeDocument/2006/relationships" id="261" r:id="R22de3b68b18e4247"/>
    <p:sldId xmlns:r="http://schemas.openxmlformats.org/officeDocument/2006/relationships" id="262" r:id="R891f405b8d3b4d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f7e7ee5757413f" /><Relationship Type="http://schemas.openxmlformats.org/officeDocument/2006/relationships/slide" Target="/ppt/slides/slide1.xml" Id="Rca7ceeac278d446e" /><Relationship Type="http://schemas.openxmlformats.org/officeDocument/2006/relationships/slide" Target="/ppt/slides/slide2.xml" Id="Rdad4466d4c424f67" /><Relationship Type="http://schemas.openxmlformats.org/officeDocument/2006/relationships/slide" Target="/ppt/slides/slide3.xml" Id="Ra439915d4d8e445f" /><Relationship Type="http://schemas.openxmlformats.org/officeDocument/2006/relationships/slide" Target="/ppt/slides/slide4.xml" Id="R801390974f234c3b" /><Relationship Type="http://schemas.openxmlformats.org/officeDocument/2006/relationships/slide" Target="/ppt/slides/slide5.xml" Id="Rc20a98996b94473f" /><Relationship Type="http://schemas.openxmlformats.org/officeDocument/2006/relationships/slide" Target="/ppt/slides/slide6.xml" Id="R22de3b68b18e4247" /><Relationship Type="http://schemas.openxmlformats.org/officeDocument/2006/relationships/slide" Target="/ppt/slides/slide7.xml" Id="R891f405b8d3b4d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f129f8a90e4c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7d246e58340e6" /><Relationship Type="http://schemas.openxmlformats.org/officeDocument/2006/relationships/theme" Target="/ppt/slideMasters/theme/theme1.xml" Id="R744dc8b3833d48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07d246e58340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63e142a1c4a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6727e4c78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5a1fc9578849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1f43cd16640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728336dd9c40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94c6dcc3545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cd2ae1d45e47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RED &amp; WHITE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&amp; WHITE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 &amp; WHITE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&amp; WHITE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&amp; WHITE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&amp; WHITE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85 472 054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−6 487 683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529 113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19 450 766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60 826 976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&amp; WHITE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HEGE HØILI FRAFJORD INVEST AS  –  63,3 %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HELLERUD DRIFT AS  –  12,2 %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HØILI, FRAFJORD DRIFT AS  –  10,8 %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ARE AAMODT INVEST AS  –  7,2 %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ØAH INVEST AS  –  6,4 %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&amp; WHITE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24 22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office@redwhite.no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www.redwhite.no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RED &amp; WHITE AS</a:t>
            </a:r>
          </a:p>
        </p:txBody>
      </p:sp>
    </p:spTree>
  </p:cSld>
  <p:clrMapOvr>
    <a:masterClrMapping xmlns:a="http://schemas.openxmlformats.org/drawingml/2006/main"/>
  </p:clrMapOvr>
</p:sld>
</file>