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c57bcc4b2146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a45dc8995a4ce0"/>
  </p:sldMasterIdLst>
  <p:sldIdLst>
    <p:sldId xmlns:r="http://schemas.openxmlformats.org/officeDocument/2006/relationships" id="256" r:id="R0eef2caec62e4b47"/>
    <p:sldId xmlns:r="http://schemas.openxmlformats.org/officeDocument/2006/relationships" id="257" r:id="R2e915ceabe7b4cb0"/>
    <p:sldId xmlns:r="http://schemas.openxmlformats.org/officeDocument/2006/relationships" id="258" r:id="Rad3b786744134d20"/>
    <p:sldId xmlns:r="http://schemas.openxmlformats.org/officeDocument/2006/relationships" id="259" r:id="Rd2490958bacc4fc4"/>
    <p:sldId xmlns:r="http://schemas.openxmlformats.org/officeDocument/2006/relationships" id="260" r:id="R2ec6758e9b2f49e2"/>
    <p:sldId xmlns:r="http://schemas.openxmlformats.org/officeDocument/2006/relationships" id="261" r:id="R5c9664020f254f5e"/>
    <p:sldId xmlns:r="http://schemas.openxmlformats.org/officeDocument/2006/relationships" id="262" r:id="Ref1b314d24e442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a45dc8995a4ce0" /><Relationship Type="http://schemas.openxmlformats.org/officeDocument/2006/relationships/slide" Target="/ppt/slides/slide1.xml" Id="R0eef2caec62e4b47" /><Relationship Type="http://schemas.openxmlformats.org/officeDocument/2006/relationships/slide" Target="/ppt/slides/slide2.xml" Id="R2e915ceabe7b4cb0" /><Relationship Type="http://schemas.openxmlformats.org/officeDocument/2006/relationships/slide" Target="/ppt/slides/slide3.xml" Id="Rad3b786744134d20" /><Relationship Type="http://schemas.openxmlformats.org/officeDocument/2006/relationships/slide" Target="/ppt/slides/slide4.xml" Id="Rd2490958bacc4fc4" /><Relationship Type="http://schemas.openxmlformats.org/officeDocument/2006/relationships/slide" Target="/ppt/slides/slide5.xml" Id="R2ec6758e9b2f49e2" /><Relationship Type="http://schemas.openxmlformats.org/officeDocument/2006/relationships/slide" Target="/ppt/slides/slide6.xml" Id="R5c9664020f254f5e" /><Relationship Type="http://schemas.openxmlformats.org/officeDocument/2006/relationships/slide" Target="/ppt/slides/slide7.xml" Id="Ref1b314d24e442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e1cf4da34849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75d27b74d4aa9" /><Relationship Type="http://schemas.openxmlformats.org/officeDocument/2006/relationships/theme" Target="/ppt/slideMasters/theme/theme1.xml" Id="R7b54a7b7113741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a75d27b74d4a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8d55e81a644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eadbf8c6141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77c9ce5324c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3cdb21ffd42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4c505c6db4a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63620aef642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3c4d2353e45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LAFTEKOMPANIET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LAFTEKOMPANIET AS ble etablert [år] og holder til i Kapp.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75 565 118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−93 902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25 444 156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48 348 823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EVOLUTION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Fabrikkvegen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2849 Kapp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05 80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hei@laftekompaniet.no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www.laftekompaniet.no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982 212 308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LAFTEKOMPANIET AS</a:t>
            </a:r>
          </a:p>
        </p:txBody>
      </p:sp>
    </p:spTree>
  </p:cSld>
  <p:clrMapOvr>
    <a:masterClrMapping xmlns:a="http://schemas.openxmlformats.org/drawingml/2006/main"/>
  </p:clrMapOvr>
</p:sld>
</file>