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e66f702f3448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80d816e42841f5"/>
  </p:sldMasterIdLst>
  <p:sldIdLst>
    <p:sldId xmlns:r="http://schemas.openxmlformats.org/officeDocument/2006/relationships" id="256" r:id="R12f74f92480a4a16"/>
    <p:sldId xmlns:r="http://schemas.openxmlformats.org/officeDocument/2006/relationships" id="257" r:id="R9d1a9468dc20472a"/>
    <p:sldId xmlns:r="http://schemas.openxmlformats.org/officeDocument/2006/relationships" id="258" r:id="Rde47701c75e24b43"/>
    <p:sldId xmlns:r="http://schemas.openxmlformats.org/officeDocument/2006/relationships" id="259" r:id="Rdc3b3811d6474356"/>
    <p:sldId xmlns:r="http://schemas.openxmlformats.org/officeDocument/2006/relationships" id="260" r:id="Rec7ce2e27dc240dc"/>
    <p:sldId xmlns:r="http://schemas.openxmlformats.org/officeDocument/2006/relationships" id="261" r:id="Red8b74fcc8bf40fc"/>
    <p:sldId xmlns:r="http://schemas.openxmlformats.org/officeDocument/2006/relationships" id="262" r:id="R169d4b99fade4c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0d816e42841f5" /><Relationship Type="http://schemas.openxmlformats.org/officeDocument/2006/relationships/slide" Target="/ppt/slides/slide1.xml" Id="R12f74f92480a4a16" /><Relationship Type="http://schemas.openxmlformats.org/officeDocument/2006/relationships/slide" Target="/ppt/slides/slide2.xml" Id="R9d1a9468dc20472a" /><Relationship Type="http://schemas.openxmlformats.org/officeDocument/2006/relationships/slide" Target="/ppt/slides/slide3.xml" Id="Rde47701c75e24b43" /><Relationship Type="http://schemas.openxmlformats.org/officeDocument/2006/relationships/slide" Target="/ppt/slides/slide4.xml" Id="Rdc3b3811d6474356" /><Relationship Type="http://schemas.openxmlformats.org/officeDocument/2006/relationships/slide" Target="/ppt/slides/slide5.xml" Id="Rec7ce2e27dc240dc" /><Relationship Type="http://schemas.openxmlformats.org/officeDocument/2006/relationships/slide" Target="/ppt/slides/slide6.xml" Id="Red8b74fcc8bf40fc" /><Relationship Type="http://schemas.openxmlformats.org/officeDocument/2006/relationships/slide" Target="/ppt/slides/slide7.xml" Id="R169d4b99fade4c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92c630dc4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48f12c2f745ed" /><Relationship Type="http://schemas.openxmlformats.org/officeDocument/2006/relationships/theme" Target="/ppt/slideMasters/theme/theme1.xml" Id="R8e0452a8d2464e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48f12c2f745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4bab24cab49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f8fa0f0ff49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65ce617c1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aad435afa46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c2e42804a42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14bd055ae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50a2009534a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DRAGØY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DRAGØY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DRAGØY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DRAGØY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DRAGØY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DRAGØY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12 427 558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2 645 462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DRAGØY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NINA OG LASSE 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DRAGØY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post@dragoy.no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982 195 063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DRAGØY AS</a:t>
            </a:r>
          </a:p>
        </p:txBody>
      </p:sp>
    </p:spTree>
  </p:cSld>
  <p:clrMapOvr>
    <a:masterClrMapping xmlns:a="http://schemas.openxmlformats.org/drawingml/2006/main"/>
  </p:clrMapOvr>
</p:sld>
</file>