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82b44ff28542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228332f4364319"/>
  </p:sldMasterIdLst>
  <p:sldIdLst>
    <p:sldId xmlns:r="http://schemas.openxmlformats.org/officeDocument/2006/relationships" id="256" r:id="R79d5aba505c346ae"/>
    <p:sldId xmlns:r="http://schemas.openxmlformats.org/officeDocument/2006/relationships" id="257" r:id="Rd4801916625e4ee3"/>
    <p:sldId xmlns:r="http://schemas.openxmlformats.org/officeDocument/2006/relationships" id="258" r:id="Rec8fe9f7cbfe4992"/>
    <p:sldId xmlns:r="http://schemas.openxmlformats.org/officeDocument/2006/relationships" id="259" r:id="Re92faaac4b1b43b6"/>
    <p:sldId xmlns:r="http://schemas.openxmlformats.org/officeDocument/2006/relationships" id="260" r:id="Rd99fa84ca59e4d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28332f4364319" /><Relationship Type="http://schemas.openxmlformats.org/officeDocument/2006/relationships/slide" Target="/ppt/slides/slide1.xml" Id="R79d5aba505c346ae" /><Relationship Type="http://schemas.openxmlformats.org/officeDocument/2006/relationships/slide" Target="/ppt/slides/slide2.xml" Id="Rd4801916625e4ee3" /><Relationship Type="http://schemas.openxmlformats.org/officeDocument/2006/relationships/slide" Target="/ppt/slides/slide3.xml" Id="Rec8fe9f7cbfe4992" /><Relationship Type="http://schemas.openxmlformats.org/officeDocument/2006/relationships/slide" Target="/ppt/slides/slide4.xml" Id="Re92faaac4b1b43b6" /><Relationship Type="http://schemas.openxmlformats.org/officeDocument/2006/relationships/slide" Target="/ppt/slides/slide5.xml" Id="Rd99fa84ca59e4d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47c83a2f84f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57dd2b72e4f6b" /><Relationship Type="http://schemas.openxmlformats.org/officeDocument/2006/relationships/theme" Target="/ppt/slideMasters/theme/theme1.xml" Id="Rc910cdc1cbd7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f57dd2b72e4f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63646464f48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2244b4c664d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3b2ba2471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92748d05c41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825fbee28f42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SSS RENTAL AND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SSS RENTAL 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SSS RENTAL AND INVESTMENT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SSS RENTAL 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SSS RENTAL 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SSS RENTAL AND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982 194 121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SSS RENTAL AND INVESTMENT AS</a:t>
            </a:r>
          </a:p>
        </p:txBody>
      </p:sp>
    </p:spTree>
  </p:cSld>
  <p:clrMapOvr>
    <a:masterClrMapping xmlns:a="http://schemas.openxmlformats.org/drawingml/2006/main"/>
  </p:clrMapOvr>
</p:sld>
</file>