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8150a815a349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89b4ba3f144513"/>
  </p:sldMasterIdLst>
  <p:sldIdLst>
    <p:sldId xmlns:r="http://schemas.openxmlformats.org/officeDocument/2006/relationships" id="256" r:id="R2bd047ee8a444cc9"/>
    <p:sldId xmlns:r="http://schemas.openxmlformats.org/officeDocument/2006/relationships" id="257" r:id="Re9db67ea76074b59"/>
    <p:sldId xmlns:r="http://schemas.openxmlformats.org/officeDocument/2006/relationships" id="258" r:id="Rc4e4e477a65e450a"/>
    <p:sldId xmlns:r="http://schemas.openxmlformats.org/officeDocument/2006/relationships" id="259" r:id="Rb3592c27ea674648"/>
    <p:sldId xmlns:r="http://schemas.openxmlformats.org/officeDocument/2006/relationships" id="260" r:id="R48ab3e346b674966"/>
    <p:sldId xmlns:r="http://schemas.openxmlformats.org/officeDocument/2006/relationships" id="261" r:id="R08e9c0de1b7b4886"/>
    <p:sldId xmlns:r="http://schemas.openxmlformats.org/officeDocument/2006/relationships" id="262" r:id="R712f2db16dec40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89b4ba3f144513" /><Relationship Type="http://schemas.openxmlformats.org/officeDocument/2006/relationships/slide" Target="/ppt/slides/slide1.xml" Id="R2bd047ee8a444cc9" /><Relationship Type="http://schemas.openxmlformats.org/officeDocument/2006/relationships/slide" Target="/ppt/slides/slide2.xml" Id="Re9db67ea76074b59" /><Relationship Type="http://schemas.openxmlformats.org/officeDocument/2006/relationships/slide" Target="/ppt/slides/slide3.xml" Id="Rc4e4e477a65e450a" /><Relationship Type="http://schemas.openxmlformats.org/officeDocument/2006/relationships/slide" Target="/ppt/slides/slide4.xml" Id="Rb3592c27ea674648" /><Relationship Type="http://schemas.openxmlformats.org/officeDocument/2006/relationships/slide" Target="/ppt/slides/slide5.xml" Id="R48ab3e346b674966" /><Relationship Type="http://schemas.openxmlformats.org/officeDocument/2006/relationships/slide" Target="/ppt/slides/slide6.xml" Id="R08e9c0de1b7b4886" /><Relationship Type="http://schemas.openxmlformats.org/officeDocument/2006/relationships/slide" Target="/ppt/slides/slide7.xml" Id="R712f2db16dec40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378aa44e1149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d51f65d6a4b9e" /><Relationship Type="http://schemas.openxmlformats.org/officeDocument/2006/relationships/theme" Target="/ppt/slideMasters/theme/theme1.xml" Id="Red4b7fdd9a9842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fd51f65d6a4b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16ed5fff947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0d035c5e542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4dcbc16474d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d783bd0c748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c5070d6ca4a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564fc73394d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3a721fa8a40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TØMRER GUTTA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GUTTA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 GUTTA BYGG AS ble etablert [år] og holder til i Geilo.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GUTTA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GUTTA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GUTTA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18 099 973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2 074 740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1 723 766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5 324 563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10 161 877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GUTTA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JGG INVEST AS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FOSSGÅRD SIGURD  –  27,0 %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GRØSLANDSBRÅTEN JO G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GRØSLANDSBRÅTEN KNUT ERIK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HAMMERSBØEN OLAV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RUKKE PER HELGE FAGERLI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GUTTA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Havsdalsvegen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3580 Geilo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 20 45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982 193 222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GUTTA BYGG AS</a:t>
            </a:r>
          </a:p>
        </p:txBody>
      </p:sp>
    </p:spTree>
  </p:cSld>
  <p:clrMapOvr>
    <a:masterClrMapping xmlns:a="http://schemas.openxmlformats.org/drawingml/2006/main"/>
  </p:clrMapOvr>
</p:sld>
</file>